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32" r:id="rId1"/>
    <p:sldMasterId id="2147486434" r:id="rId2"/>
    <p:sldMasterId id="2147486436" r:id="rId3"/>
    <p:sldMasterId id="2147483648" r:id="rId4"/>
  </p:sldMasterIdLst>
  <p:notesMasterIdLst>
    <p:notesMasterId r:id="rId11"/>
  </p:notesMasterIdLst>
  <p:handoutMasterIdLst>
    <p:handoutMasterId r:id="rId12"/>
  </p:handoutMasterIdLst>
  <p:sldIdLst>
    <p:sldId id="302" r:id="rId5"/>
    <p:sldId id="347" r:id="rId6"/>
    <p:sldId id="272" r:id="rId7"/>
    <p:sldId id="328" r:id="rId8"/>
    <p:sldId id="346" r:id="rId9"/>
    <p:sldId id="333" r:id="rId10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E"/>
    <a:srgbClr val="00A2C8"/>
    <a:srgbClr val="FBA905"/>
    <a:srgbClr val="FBB82C"/>
    <a:srgbClr val="E74415"/>
    <a:srgbClr val="F0220C"/>
    <a:srgbClr val="B1BB48"/>
    <a:srgbClr val="00629D"/>
    <a:srgbClr val="8F4594"/>
    <a:srgbClr val="BD3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3" autoAdjust="0"/>
    <p:restoredTop sz="91834" autoAdjust="0"/>
  </p:normalViewPr>
  <p:slideViewPr>
    <p:cSldViewPr>
      <p:cViewPr varScale="1">
        <p:scale>
          <a:sx n="70" d="100"/>
          <a:sy n="70" d="100"/>
        </p:scale>
        <p:origin x="8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B09E19-8988-417B-BA7D-207FE523977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289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E6A5EDDB-09E8-4827-AFFD-E22B73942BB1}" type="datetimeFigureOut">
              <a:rPr lang="fr-FR"/>
              <a:pPr>
                <a:defRPr/>
              </a:pPr>
              <a:t>26/05/2015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60B59D28-8A6E-497A-9459-07D9C2156C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982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>
            <a:spLocks noChangeArrowheads="1"/>
          </p:cNvSpPr>
          <p:nvPr userDrawn="1"/>
        </p:nvSpPr>
        <p:spPr bwMode="auto">
          <a:xfrm>
            <a:off x="8686800" y="3095625"/>
            <a:ext cx="647700" cy="647700"/>
          </a:xfrm>
          <a:prstGeom prst="ellipse">
            <a:avLst/>
          </a:prstGeom>
          <a:solidFill>
            <a:srgbClr val="DA4C95">
              <a:alpha val="50195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375550"/>
            <a:ext cx="4389438" cy="2392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C058C6-772B-406F-8FA7-AADA2FAE10F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668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64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>
            <a:spLocks noChangeArrowheads="1"/>
          </p:cNvSpPr>
          <p:nvPr userDrawn="1"/>
        </p:nvSpPr>
        <p:spPr bwMode="auto">
          <a:xfrm>
            <a:off x="8686800" y="3095625"/>
            <a:ext cx="647700" cy="647700"/>
          </a:xfrm>
          <a:prstGeom prst="ellipse">
            <a:avLst/>
          </a:prstGeom>
          <a:solidFill>
            <a:srgbClr val="DA4C95">
              <a:alpha val="50195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ce réservé du numéro de diapositive 5"/>
          <p:cNvSpPr txBox="1">
            <a:spLocks/>
          </p:cNvSpPr>
          <p:nvPr userDrawn="1"/>
        </p:nvSpPr>
        <p:spPr>
          <a:xfrm>
            <a:off x="8001000" y="3095625"/>
            <a:ext cx="1139825" cy="6477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BBBE302-0468-425C-81DD-9D9A130FF1A7}" type="slidenum">
              <a:rPr lang="fr-FR" altLang="fr-FR" sz="1100" b="1">
                <a:solidFill>
                  <a:srgbClr val="56231F"/>
                </a:solidFill>
                <a:cs typeface="Arial" pitchFamily="34" charset="0"/>
              </a:rPr>
              <a:pPr algn="r" eaLnBrk="1" hangingPunct="1"/>
              <a:t>‹N°›</a:t>
            </a:fld>
            <a:endParaRPr lang="fr-FR" altLang="fr-FR" sz="1100" b="1" dirty="0">
              <a:solidFill>
                <a:srgbClr val="56231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mardi 4 février 2014</a:t>
            </a:r>
          </a:p>
        </p:txBody>
      </p:sp>
    </p:spTree>
    <p:extLst>
      <p:ext uri="{BB962C8B-B14F-4D97-AF65-F5344CB8AC3E}">
        <p14:creationId xmlns:p14="http://schemas.microsoft.com/office/powerpoint/2010/main" val="197851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llipse 4"/>
          <p:cNvSpPr>
            <a:spLocks noChangeArrowheads="1"/>
          </p:cNvSpPr>
          <p:nvPr userDrawn="1"/>
        </p:nvSpPr>
        <p:spPr bwMode="auto">
          <a:xfrm>
            <a:off x="8686800" y="3095625"/>
            <a:ext cx="647700" cy="647700"/>
          </a:xfrm>
          <a:prstGeom prst="ellipse">
            <a:avLst/>
          </a:prstGeom>
          <a:solidFill>
            <a:srgbClr val="DA4C95">
              <a:alpha val="50195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space réservé du numéro de diapositive 5"/>
          <p:cNvSpPr txBox="1">
            <a:spLocks/>
          </p:cNvSpPr>
          <p:nvPr userDrawn="1"/>
        </p:nvSpPr>
        <p:spPr>
          <a:xfrm>
            <a:off x="8001000" y="3095625"/>
            <a:ext cx="1139825" cy="6477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BBBE302-0468-425C-81DD-9D9A130FF1A7}" type="slidenum">
              <a:rPr lang="fr-FR" altLang="fr-FR" sz="1100" b="1">
                <a:solidFill>
                  <a:srgbClr val="56231F"/>
                </a:solidFill>
                <a:cs typeface="Arial" pitchFamily="34" charset="0"/>
              </a:rPr>
              <a:pPr algn="r" eaLnBrk="1" hangingPunct="1"/>
              <a:t>‹N°›</a:t>
            </a:fld>
            <a:endParaRPr lang="fr-FR" altLang="fr-FR" sz="1100" b="1" dirty="0">
              <a:solidFill>
                <a:srgbClr val="56231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64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32538"/>
            <a:ext cx="12969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Mai 2011</a:t>
            </a: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13CD-A59D-4203-B750-73FCC8A0E3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69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7B355-2369-450D-A47E-0B3AB27D8C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448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7342C-A4FF-4AFE-A8FC-93C673796D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708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57C28-9E14-40D3-AC7E-E00A84D44D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680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CBCA-BDD2-4C54-A192-8FEBBB3B2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22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45CD-57FE-4390-B261-C858855A3C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24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649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590C8-A05F-47A1-B6FD-8EC46B1BA2D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80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B52B-F514-4BD1-92E0-1C7F0D329B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2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81BE-743E-469C-9DAC-03448C330D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713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1F028-0EB8-402A-9408-177F9160894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58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6308725"/>
            <a:ext cx="14287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Mai 2011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EBAFE-EDF9-4ED1-A1EE-F9B6AD3F7C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231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32538"/>
            <a:ext cx="12969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Mai 2011</a:t>
            </a: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13CD-A59D-4203-B750-73FCC8A0E3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6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32538"/>
            <a:ext cx="12969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Mai 2011</a:t>
            </a: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13CD-A59D-4203-B750-73FCC8A0E3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69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32538"/>
            <a:ext cx="12969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Mai 2011</a:t>
            </a: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13CD-A59D-4203-B750-73FCC8A0E3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69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332538"/>
            <a:ext cx="12969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Mai 2011</a:t>
            </a:r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613CD-A59D-4203-B750-73FCC8A0E3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469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EB2B-B717-4CB8-B240-380A2DBA8FA0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886F-522A-41B2-9396-BD6CF3DB302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CBCA-BDD2-4C54-A192-8FEBBB3B2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8B0EB2B-B717-4CB8-B240-380A2DBA8FA0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C886F-522A-41B2-9396-BD6CF3DB302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45CD-57FE-4390-B261-C858855A3C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24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>
            <a:spLocks noChangeArrowheads="1"/>
          </p:cNvSpPr>
          <p:nvPr userDrawn="1"/>
        </p:nvSpPr>
        <p:spPr bwMode="auto">
          <a:xfrm>
            <a:off x="8686800" y="3095625"/>
            <a:ext cx="647700" cy="647700"/>
          </a:xfrm>
          <a:prstGeom prst="ellipse">
            <a:avLst/>
          </a:prstGeom>
          <a:solidFill>
            <a:srgbClr val="DA4C95">
              <a:alpha val="50195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Espace réservé du numéro de diapositive 5"/>
          <p:cNvSpPr txBox="1">
            <a:spLocks/>
          </p:cNvSpPr>
          <p:nvPr userDrawn="1"/>
        </p:nvSpPr>
        <p:spPr>
          <a:xfrm>
            <a:off x="8001000" y="3095625"/>
            <a:ext cx="1139825" cy="647700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7B6C3A2-E2AC-44E1-BC32-D45D81A50A94}" type="slidenum">
              <a:rPr lang="fr-FR" altLang="fr-FR" sz="1100" b="1">
                <a:solidFill>
                  <a:srgbClr val="56231F"/>
                </a:solidFill>
                <a:cs typeface="Arial" pitchFamily="34" charset="0"/>
              </a:rPr>
              <a:pPr algn="r" eaLnBrk="1" hangingPunct="1"/>
              <a:t>‹N°›</a:t>
            </a:fld>
            <a:endParaRPr lang="fr-FR" altLang="fr-FR" sz="1100" b="1">
              <a:solidFill>
                <a:srgbClr val="56231F"/>
              </a:solidFill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1"/>
            <a:ext cx="7620000" cy="1066799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mardi 4 février 2014</a:t>
            </a:r>
          </a:p>
        </p:txBody>
      </p:sp>
    </p:spTree>
    <p:extLst>
      <p:ext uri="{BB962C8B-B14F-4D97-AF65-F5344CB8AC3E}">
        <p14:creationId xmlns:p14="http://schemas.microsoft.com/office/powerpoint/2010/main" val="301423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68B0EB2B-B717-4CB8-B240-380A2DBA8FA0}" type="datetimeFigureOut">
              <a:rPr lang="fr-FR" smtClean="0"/>
              <a:t>26/05/2015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3095625"/>
            <a:ext cx="1139825" cy="647700"/>
          </a:xfrm>
          <a:prstGeom prst="rect">
            <a:avLst/>
          </a:prstGeom>
        </p:spPr>
        <p:txBody>
          <a:bodyPr/>
          <a:lstStyle/>
          <a:p>
            <a:fld id="{702C886F-522A-41B2-9396-BD6CF3DB302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1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3095625"/>
            <a:ext cx="1139825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ACBCA-BDD2-4C54-A192-8FEBBB3B21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12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01000" y="3095625"/>
            <a:ext cx="1139825" cy="6477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C45CD-57FE-4390-B261-C858855A3C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249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9" descr="fondppt3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28575"/>
            <a:ext cx="915987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/>
          <p:cNvSpPr>
            <a:spLocks noChangeArrowheads="1"/>
          </p:cNvSpPr>
          <p:nvPr userDrawn="1"/>
        </p:nvSpPr>
        <p:spPr bwMode="auto">
          <a:xfrm>
            <a:off x="8686800" y="3095625"/>
            <a:ext cx="647700" cy="647700"/>
          </a:xfrm>
          <a:prstGeom prst="ellipse">
            <a:avLst/>
          </a:prstGeom>
          <a:solidFill>
            <a:srgbClr val="D04589">
              <a:alpha val="50195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01000" y="3095625"/>
            <a:ext cx="1139825" cy="647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56231F"/>
                </a:solidFill>
                <a:cs typeface="Arial" pitchFamily="34" charset="0"/>
              </a:defRPr>
            </a:lvl1pPr>
          </a:lstStyle>
          <a:p>
            <a:fld id="{66DA4FC8-AB15-459B-A89A-95F6B8B43F1A}" type="slidenum">
              <a:rPr lang="fr-FR" altLang="fr-FR"/>
              <a:pPr/>
              <a:t>‹N°›</a:t>
            </a:fld>
            <a:endParaRPr lang="fr-FR" altLang="fr-FR"/>
          </a:p>
        </p:txBody>
      </p:sp>
      <p:pic>
        <p:nvPicPr>
          <p:cNvPr id="22" name="Image 21" descr="Logosinserm-avec-deroule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8063"/>
            <a:ext cx="50403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20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3" r:id="rId1"/>
    <p:sldLayoutId id="2147486438" r:id="rId2"/>
    <p:sldLayoutId id="2147486439" r:id="rId3"/>
    <p:sldLayoutId id="2147486440" r:id="rId4"/>
    <p:sldLayoutId id="214748644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0" descr="PagesSuitePPT1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itre 1"/>
          <p:cNvSpPr>
            <a:spLocks noGrp="1"/>
          </p:cNvSpPr>
          <p:nvPr userDrawn="1">
            <p:ph type="title"/>
          </p:nvPr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Espace réservé du texte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" name="Espace réservé de la date 3"/>
          <p:cNvSpPr>
            <a:spLocks noGrp="1"/>
          </p:cNvSpPr>
          <p:nvPr userDrawn="1">
            <p:ph type="dt" sz="half" idx="2"/>
          </p:nvPr>
        </p:nvSpPr>
        <p:spPr>
          <a:xfrm>
            <a:off x="457200" y="6492875"/>
            <a:ext cx="1765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altLang="fr-FR"/>
              <a:t>mardi 4 février 2014</a:t>
            </a:r>
          </a:p>
        </p:txBody>
      </p:sp>
    </p:spTree>
    <p:extLst>
      <p:ext uri="{BB962C8B-B14F-4D97-AF65-F5344CB8AC3E}">
        <p14:creationId xmlns:p14="http://schemas.microsoft.com/office/powerpoint/2010/main" val="317567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5" r:id="rId1"/>
    <p:sldLayoutId id="2147486442" r:id="rId2"/>
    <p:sldLayoutId id="2147486443" r:id="rId3"/>
    <p:sldLayoutId id="2147486444" r:id="rId4"/>
    <p:sldLayoutId id="214748644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A4C9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DA4C9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6231F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6231F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A4C9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6" descr="pagesSuitePPT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828800" y="4572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512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1765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altLang="fr-FR"/>
              <a:t>mardi 4 février 2014</a:t>
            </a:r>
          </a:p>
        </p:txBody>
      </p:sp>
    </p:spTree>
    <p:extLst>
      <p:ext uri="{BB962C8B-B14F-4D97-AF65-F5344CB8AC3E}">
        <p14:creationId xmlns:p14="http://schemas.microsoft.com/office/powerpoint/2010/main" val="331052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37" r:id="rId1"/>
    <p:sldLayoutId id="2147486447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56231F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231F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231F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231F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6231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A4C95"/>
        </a:buClr>
        <a:buFont typeface="Arial" pitchFamily="34" charset="0"/>
        <a:buChar char="•"/>
        <a:defRPr sz="2400" b="1" kern="1200">
          <a:solidFill>
            <a:srgbClr val="56231F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6231F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6231F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DA4C95"/>
        </a:buClr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11D3804-1BB8-4155-9C79-2BBEB775389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73" y="6272889"/>
            <a:ext cx="2029702" cy="538985"/>
          </a:xfrm>
          <a:prstGeom prst="rect">
            <a:avLst/>
          </a:prstGeom>
        </p:spPr>
      </p:pic>
      <p:pic>
        <p:nvPicPr>
          <p:cNvPr id="1027" name="Picture 3" descr="C:\Users\pierre.dasilva\Desktop\PPT Nvx Entrants\banniere3.png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r="1379" b="27454"/>
          <a:stretch/>
        </p:blipFill>
        <p:spPr bwMode="auto">
          <a:xfrm>
            <a:off x="10582" y="12360"/>
            <a:ext cx="912624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79" r:id="rId1"/>
    <p:sldLayoutId id="2147486380" r:id="rId2"/>
    <p:sldLayoutId id="2147486315" r:id="rId3"/>
    <p:sldLayoutId id="2147486316" r:id="rId4"/>
    <p:sldLayoutId id="2147486317" r:id="rId5"/>
    <p:sldLayoutId id="2147486318" r:id="rId6"/>
    <p:sldLayoutId id="2147486319" r:id="rId7"/>
    <p:sldLayoutId id="2147486320" r:id="rId8"/>
    <p:sldLayoutId id="2147486321" r:id="rId9"/>
    <p:sldLayoutId id="2147486322" r:id="rId10"/>
    <p:sldLayoutId id="2147486323" r:id="rId11"/>
    <p:sldLayoutId id="2147486381" r:id="rId12"/>
    <p:sldLayoutId id="2147486406" r:id="rId13"/>
    <p:sldLayoutId id="2147486407" r:id="rId14"/>
    <p:sldLayoutId id="2147486408" r:id="rId15"/>
    <p:sldLayoutId id="2147486409" r:id="rId16"/>
    <p:sldLayoutId id="2147486431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293096"/>
            <a:ext cx="9144000" cy="1899642"/>
          </a:xfrm>
        </p:spPr>
        <p:txBody>
          <a:bodyPr/>
          <a:lstStyle/>
          <a:p>
            <a:r>
              <a:rPr lang="fr-FR" dirty="0" smtClean="0"/>
              <a:t>Délégation </a:t>
            </a:r>
            <a:r>
              <a:rPr lang="fr-FR" dirty="0" smtClean="0"/>
              <a:t>Régionale Inserm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Grand </a:t>
            </a:r>
            <a:r>
              <a:rPr lang="fr-FR" dirty="0" smtClean="0"/>
              <a:t>Ouest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1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erre.dasilva\Desktop\PPT Nvx Entrants\DRmap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" b="2435"/>
          <a:stretch/>
        </p:blipFill>
        <p:spPr bwMode="auto">
          <a:xfrm>
            <a:off x="503239" y="925688"/>
            <a:ext cx="6805065" cy="53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9908"/>
            <a:ext cx="8218487" cy="707886"/>
          </a:xfr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4000" b="1" i="1" kern="12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Géographie de l’Inserm</a:t>
            </a:r>
          </a:p>
        </p:txBody>
      </p:sp>
    </p:spTree>
    <p:extLst>
      <p:ext uri="{BB962C8B-B14F-4D97-AF65-F5344CB8AC3E}">
        <p14:creationId xmlns:p14="http://schemas.microsoft.com/office/powerpoint/2010/main" val="2751118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323850" y="333375"/>
            <a:ext cx="8424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AutoNum type="alphaLcParenR"/>
              <a:defRPr/>
            </a:pPr>
            <a:endParaRPr lang="fr-FR" sz="2000" u="sng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7504" y="1095127"/>
            <a:ext cx="89285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/>
              <a:t>La </a:t>
            </a:r>
            <a:r>
              <a:rPr lang="fr-FR" altLang="fr-FR" sz="2400" b="1" dirty="0"/>
              <a:t>Délégation Régionale </a:t>
            </a:r>
            <a:r>
              <a:rPr lang="fr-FR" altLang="fr-FR" sz="2400" b="1" dirty="0" smtClean="0"/>
              <a:t>Inserm Grand Ouest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 smtClean="0"/>
              <a:t>Inserm </a:t>
            </a:r>
            <a:r>
              <a:rPr lang="fr-FR" altLang="fr-FR" sz="2400" b="1" dirty="0" err="1" smtClean="0"/>
              <a:t>Regional</a:t>
            </a:r>
            <a:r>
              <a:rPr lang="fr-FR" altLang="fr-FR" sz="2400" b="1" dirty="0" smtClean="0"/>
              <a:t> Administration « Grand Ouest »</a:t>
            </a:r>
            <a:endParaRPr lang="fr-FR" altLang="fr-FR" sz="2400" b="1" dirty="0"/>
          </a:p>
        </p:txBody>
      </p:sp>
      <p:pic>
        <p:nvPicPr>
          <p:cNvPr id="22535" name="Picture 5" descr="P1000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45592"/>
            <a:ext cx="4138107" cy="30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45593"/>
            <a:ext cx="4502443" cy="305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64" y="344850"/>
            <a:ext cx="900853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ea typeface="+mj-ea"/>
                <a:cs typeface="+mj-cs"/>
              </a:rPr>
              <a:t>Les structures de recherche du GO</a:t>
            </a:r>
            <a:endParaRPr lang="fr-FR" sz="4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980728"/>
            <a:ext cx="18722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03"/>
            <a:ext cx="9144000" cy="523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12" y="932103"/>
            <a:ext cx="1872208" cy="192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63496" r="66102" b="7183"/>
          <a:stretch/>
        </p:blipFill>
        <p:spPr bwMode="auto">
          <a:xfrm>
            <a:off x="2079428" y="2420888"/>
            <a:ext cx="864096" cy="66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 flipH="1">
            <a:off x="1619672" y="2708920"/>
            <a:ext cx="8918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64" y="344850"/>
            <a:ext cx="900853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ea typeface="+mj-ea"/>
                <a:cs typeface="+mj-cs"/>
              </a:rPr>
              <a:t>Grand Ouest </a:t>
            </a:r>
            <a:r>
              <a:rPr lang="fr-FR" sz="4000" b="1" i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ea typeface="+mj-ea"/>
                <a:cs typeface="+mj-cs"/>
              </a:rPr>
              <a:t>Research</a:t>
            </a:r>
            <a:r>
              <a:rPr lang="fr-FR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ea typeface="+mj-ea"/>
                <a:cs typeface="+mj-cs"/>
              </a:rPr>
              <a:t> Structures</a:t>
            </a:r>
            <a:endParaRPr lang="fr-FR" sz="4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7904" y="980728"/>
            <a:ext cx="187220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2103"/>
            <a:ext cx="9144000" cy="5233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12" y="932103"/>
            <a:ext cx="1872208" cy="192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0" t="63496" r="66102" b="7183"/>
          <a:stretch/>
        </p:blipFill>
        <p:spPr bwMode="auto">
          <a:xfrm>
            <a:off x="2079428" y="2420888"/>
            <a:ext cx="864096" cy="66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 flipH="1">
            <a:off x="1619672" y="2708920"/>
            <a:ext cx="89180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9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01256" y="1338730"/>
            <a:ext cx="3174600" cy="2162278"/>
            <a:chOff x="2857784" y="1352749"/>
            <a:chExt cx="3174600" cy="2162278"/>
          </a:xfrm>
        </p:grpSpPr>
        <p:grpSp>
          <p:nvGrpSpPr>
            <p:cNvPr id="2" name="Groupe 1"/>
            <p:cNvGrpSpPr/>
            <p:nvPr/>
          </p:nvGrpSpPr>
          <p:grpSpPr>
            <a:xfrm>
              <a:off x="3441243" y="1354704"/>
              <a:ext cx="2450061" cy="2160323"/>
              <a:chOff x="911151" y="2262448"/>
              <a:chExt cx="3261912" cy="2876166"/>
            </a:xfrm>
          </p:grpSpPr>
          <p:sp>
            <p:nvSpPr>
              <p:cNvPr id="3" name="Rectangle 5"/>
              <p:cNvSpPr/>
              <p:nvPr/>
            </p:nvSpPr>
            <p:spPr>
              <a:xfrm rot="21074577">
                <a:off x="999776" y="2356259"/>
                <a:ext cx="3011760" cy="2770350"/>
              </a:xfrm>
              <a:custGeom>
                <a:avLst/>
                <a:gdLst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0 w 2958182"/>
                  <a:gd name="connsiteY3" fmla="*/ 2855644 h 2855644"/>
                  <a:gd name="connsiteX4" fmla="*/ 0 w 2958182"/>
                  <a:gd name="connsiteY4" fmla="*/ 0 h 2855644"/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99227 w 2958182"/>
                  <a:gd name="connsiteY3" fmla="*/ 2774555 h 2855644"/>
                  <a:gd name="connsiteX4" fmla="*/ 0 w 2958182"/>
                  <a:gd name="connsiteY4" fmla="*/ 0 h 2855644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802085"/>
                  <a:gd name="connsiteX1" fmla="*/ 3007415 w 3007415"/>
                  <a:gd name="connsiteY1" fmla="*/ 55771 h 2802085"/>
                  <a:gd name="connsiteX2" fmla="*/ 2795981 w 3007415"/>
                  <a:gd name="connsiteY2" fmla="*/ 2782473 h 2802085"/>
                  <a:gd name="connsiteX3" fmla="*/ 152810 w 3007415"/>
                  <a:gd name="connsiteY3" fmla="*/ 2802085 h 2802085"/>
                  <a:gd name="connsiteX4" fmla="*/ 0 w 3007415"/>
                  <a:gd name="connsiteY4" fmla="*/ 0 h 2802085"/>
                  <a:gd name="connsiteX0" fmla="*/ 0 w 3007415"/>
                  <a:gd name="connsiteY0" fmla="*/ 0 h 2910528"/>
                  <a:gd name="connsiteX1" fmla="*/ 3007415 w 3007415"/>
                  <a:gd name="connsiteY1" fmla="*/ 55771 h 2910528"/>
                  <a:gd name="connsiteX2" fmla="*/ 2795981 w 3007415"/>
                  <a:gd name="connsiteY2" fmla="*/ 2782473 h 2910528"/>
                  <a:gd name="connsiteX3" fmla="*/ 152810 w 3007415"/>
                  <a:gd name="connsiteY3" fmla="*/ 2802085 h 2910528"/>
                  <a:gd name="connsiteX4" fmla="*/ 0 w 3007415"/>
                  <a:gd name="connsiteY4" fmla="*/ 0 h 2910528"/>
                  <a:gd name="connsiteX0" fmla="*/ 0 w 3016462"/>
                  <a:gd name="connsiteY0" fmla="*/ 0 h 2910528"/>
                  <a:gd name="connsiteX1" fmla="*/ 3007415 w 3016462"/>
                  <a:gd name="connsiteY1" fmla="*/ 55771 h 2910528"/>
                  <a:gd name="connsiteX2" fmla="*/ 2795981 w 3016462"/>
                  <a:gd name="connsiteY2" fmla="*/ 2782473 h 2910528"/>
                  <a:gd name="connsiteX3" fmla="*/ 152810 w 3016462"/>
                  <a:gd name="connsiteY3" fmla="*/ 2802085 h 2910528"/>
                  <a:gd name="connsiteX4" fmla="*/ 0 w 3016462"/>
                  <a:gd name="connsiteY4" fmla="*/ 0 h 2910528"/>
                  <a:gd name="connsiteX0" fmla="*/ 0 w 3064249"/>
                  <a:gd name="connsiteY0" fmla="*/ 0 h 2898641"/>
                  <a:gd name="connsiteX1" fmla="*/ 3007415 w 3064249"/>
                  <a:gd name="connsiteY1" fmla="*/ 55771 h 2898641"/>
                  <a:gd name="connsiteX2" fmla="*/ 2875643 w 3064249"/>
                  <a:gd name="connsiteY2" fmla="*/ 2765832 h 2898641"/>
                  <a:gd name="connsiteX3" fmla="*/ 152810 w 3064249"/>
                  <a:gd name="connsiteY3" fmla="*/ 2802085 h 2898641"/>
                  <a:gd name="connsiteX4" fmla="*/ 0 w 3064249"/>
                  <a:gd name="connsiteY4" fmla="*/ 0 h 2898641"/>
                  <a:gd name="connsiteX0" fmla="*/ 0 w 3070540"/>
                  <a:gd name="connsiteY0" fmla="*/ 0 h 2898641"/>
                  <a:gd name="connsiteX1" fmla="*/ 3007415 w 3070540"/>
                  <a:gd name="connsiteY1" fmla="*/ 55771 h 2898641"/>
                  <a:gd name="connsiteX2" fmla="*/ 2875643 w 3070540"/>
                  <a:gd name="connsiteY2" fmla="*/ 2765832 h 2898641"/>
                  <a:gd name="connsiteX3" fmla="*/ 152810 w 3070540"/>
                  <a:gd name="connsiteY3" fmla="*/ 2802085 h 2898641"/>
                  <a:gd name="connsiteX4" fmla="*/ 0 w 3070540"/>
                  <a:gd name="connsiteY4" fmla="*/ 0 h 2898641"/>
                  <a:gd name="connsiteX0" fmla="*/ 0 w 3050496"/>
                  <a:gd name="connsiteY0" fmla="*/ 0 h 2831008"/>
                  <a:gd name="connsiteX1" fmla="*/ 3007415 w 3050496"/>
                  <a:gd name="connsiteY1" fmla="*/ 55771 h 2831008"/>
                  <a:gd name="connsiteX2" fmla="*/ 2844527 w 3050496"/>
                  <a:gd name="connsiteY2" fmla="*/ 2655027 h 2831008"/>
                  <a:gd name="connsiteX3" fmla="*/ 152810 w 3050496"/>
                  <a:gd name="connsiteY3" fmla="*/ 2802085 h 2831008"/>
                  <a:gd name="connsiteX4" fmla="*/ 0 w 3050496"/>
                  <a:gd name="connsiteY4" fmla="*/ 0 h 2831008"/>
                  <a:gd name="connsiteX0" fmla="*/ 0 w 3083026"/>
                  <a:gd name="connsiteY0" fmla="*/ 0 h 2802085"/>
                  <a:gd name="connsiteX1" fmla="*/ 3007415 w 3083026"/>
                  <a:gd name="connsiteY1" fmla="*/ 55771 h 2802085"/>
                  <a:gd name="connsiteX2" fmla="*/ 2894153 w 3083026"/>
                  <a:gd name="connsiteY2" fmla="*/ 2551842 h 2802085"/>
                  <a:gd name="connsiteX3" fmla="*/ 152810 w 3083026"/>
                  <a:gd name="connsiteY3" fmla="*/ 2802085 h 2802085"/>
                  <a:gd name="connsiteX4" fmla="*/ 0 w 3083026"/>
                  <a:gd name="connsiteY4" fmla="*/ 0 h 2802085"/>
                  <a:gd name="connsiteX0" fmla="*/ 0 w 3077100"/>
                  <a:gd name="connsiteY0" fmla="*/ 0 h 2839147"/>
                  <a:gd name="connsiteX1" fmla="*/ 3007415 w 3077100"/>
                  <a:gd name="connsiteY1" fmla="*/ 55771 h 2839147"/>
                  <a:gd name="connsiteX2" fmla="*/ 2885440 w 3077100"/>
                  <a:gd name="connsiteY2" fmla="*/ 2670966 h 2839147"/>
                  <a:gd name="connsiteX3" fmla="*/ 152810 w 3077100"/>
                  <a:gd name="connsiteY3" fmla="*/ 2802085 h 2839147"/>
                  <a:gd name="connsiteX4" fmla="*/ 0 w 3077100"/>
                  <a:gd name="connsiteY4" fmla="*/ 0 h 2839147"/>
                  <a:gd name="connsiteX0" fmla="*/ 0 w 3084012"/>
                  <a:gd name="connsiteY0" fmla="*/ 0 h 2810619"/>
                  <a:gd name="connsiteX1" fmla="*/ 3007415 w 3084012"/>
                  <a:gd name="connsiteY1" fmla="*/ 55771 h 2810619"/>
                  <a:gd name="connsiteX2" fmla="*/ 2895591 w 3084012"/>
                  <a:gd name="connsiteY2" fmla="*/ 2605068 h 2810619"/>
                  <a:gd name="connsiteX3" fmla="*/ 152810 w 3084012"/>
                  <a:gd name="connsiteY3" fmla="*/ 2802085 h 2810619"/>
                  <a:gd name="connsiteX4" fmla="*/ 0 w 3084012"/>
                  <a:gd name="connsiteY4" fmla="*/ 0 h 2810619"/>
                  <a:gd name="connsiteX0" fmla="*/ 0 w 3108841"/>
                  <a:gd name="connsiteY0" fmla="*/ 0 h 2802085"/>
                  <a:gd name="connsiteX1" fmla="*/ 3007415 w 3108841"/>
                  <a:gd name="connsiteY1" fmla="*/ 55771 h 2802085"/>
                  <a:gd name="connsiteX2" fmla="*/ 2930854 w 3108841"/>
                  <a:gd name="connsiteY2" fmla="*/ 2501276 h 2802085"/>
                  <a:gd name="connsiteX3" fmla="*/ 152810 w 3108841"/>
                  <a:gd name="connsiteY3" fmla="*/ 2802085 h 2802085"/>
                  <a:gd name="connsiteX4" fmla="*/ 0 w 3108841"/>
                  <a:gd name="connsiteY4" fmla="*/ 0 h 2802085"/>
                  <a:gd name="connsiteX0" fmla="*/ 0 w 3073089"/>
                  <a:gd name="connsiteY0" fmla="*/ 0 h 2802085"/>
                  <a:gd name="connsiteX1" fmla="*/ 3007415 w 3073089"/>
                  <a:gd name="connsiteY1" fmla="*/ 55771 h 2802085"/>
                  <a:gd name="connsiteX2" fmla="*/ 2879470 w 3073089"/>
                  <a:gd name="connsiteY2" fmla="*/ 2334344 h 2802085"/>
                  <a:gd name="connsiteX3" fmla="*/ 152810 w 3073089"/>
                  <a:gd name="connsiteY3" fmla="*/ 2802085 h 2802085"/>
                  <a:gd name="connsiteX4" fmla="*/ 0 w 3073089"/>
                  <a:gd name="connsiteY4" fmla="*/ 0 h 2802085"/>
                  <a:gd name="connsiteX0" fmla="*/ 0 w 3142862"/>
                  <a:gd name="connsiteY0" fmla="*/ 0 h 2802085"/>
                  <a:gd name="connsiteX1" fmla="*/ 3007415 w 3142862"/>
                  <a:gd name="connsiteY1" fmla="*/ 55771 h 2802085"/>
                  <a:gd name="connsiteX2" fmla="*/ 2879470 w 3142862"/>
                  <a:gd name="connsiteY2" fmla="*/ 2334344 h 2802085"/>
                  <a:gd name="connsiteX3" fmla="*/ 152810 w 3142862"/>
                  <a:gd name="connsiteY3" fmla="*/ 2802085 h 2802085"/>
                  <a:gd name="connsiteX4" fmla="*/ 0 w 3142862"/>
                  <a:gd name="connsiteY4" fmla="*/ 0 h 2802085"/>
                  <a:gd name="connsiteX0" fmla="*/ 0 w 3142862"/>
                  <a:gd name="connsiteY0" fmla="*/ 0 h 2860388"/>
                  <a:gd name="connsiteX1" fmla="*/ 3007415 w 3142862"/>
                  <a:gd name="connsiteY1" fmla="*/ 55771 h 2860388"/>
                  <a:gd name="connsiteX2" fmla="*/ 2879470 w 3142862"/>
                  <a:gd name="connsiteY2" fmla="*/ 2334344 h 2860388"/>
                  <a:gd name="connsiteX3" fmla="*/ 187196 w 3142862"/>
                  <a:gd name="connsiteY3" fmla="*/ 2860388 h 2860388"/>
                  <a:gd name="connsiteX4" fmla="*/ 0 w 3142862"/>
                  <a:gd name="connsiteY4" fmla="*/ 0 h 2860388"/>
                  <a:gd name="connsiteX0" fmla="*/ 0 w 3142862"/>
                  <a:gd name="connsiteY0" fmla="*/ 0 h 2876373"/>
                  <a:gd name="connsiteX1" fmla="*/ 3007415 w 3142862"/>
                  <a:gd name="connsiteY1" fmla="*/ 55771 h 2876373"/>
                  <a:gd name="connsiteX2" fmla="*/ 2879470 w 3142862"/>
                  <a:gd name="connsiteY2" fmla="*/ 2334344 h 2876373"/>
                  <a:gd name="connsiteX3" fmla="*/ 187196 w 3142862"/>
                  <a:gd name="connsiteY3" fmla="*/ 2860388 h 2876373"/>
                  <a:gd name="connsiteX4" fmla="*/ 0 w 3142862"/>
                  <a:gd name="connsiteY4" fmla="*/ 0 h 2876373"/>
                  <a:gd name="connsiteX0" fmla="*/ 0 w 3142862"/>
                  <a:gd name="connsiteY0" fmla="*/ 0 h 2869960"/>
                  <a:gd name="connsiteX1" fmla="*/ 3007415 w 3142862"/>
                  <a:gd name="connsiteY1" fmla="*/ 55771 h 2869960"/>
                  <a:gd name="connsiteX2" fmla="*/ 2879470 w 3142862"/>
                  <a:gd name="connsiteY2" fmla="*/ 2334344 h 2869960"/>
                  <a:gd name="connsiteX3" fmla="*/ 187196 w 3142862"/>
                  <a:gd name="connsiteY3" fmla="*/ 2860388 h 2869960"/>
                  <a:gd name="connsiteX4" fmla="*/ 0 w 3142862"/>
                  <a:gd name="connsiteY4" fmla="*/ 0 h 2869960"/>
                  <a:gd name="connsiteX0" fmla="*/ 0 w 3142862"/>
                  <a:gd name="connsiteY0" fmla="*/ 0 h 2875403"/>
                  <a:gd name="connsiteX1" fmla="*/ 3007415 w 3142862"/>
                  <a:gd name="connsiteY1" fmla="*/ 55771 h 2875403"/>
                  <a:gd name="connsiteX2" fmla="*/ 2879470 w 3142862"/>
                  <a:gd name="connsiteY2" fmla="*/ 2334344 h 2875403"/>
                  <a:gd name="connsiteX3" fmla="*/ 187196 w 3142862"/>
                  <a:gd name="connsiteY3" fmla="*/ 2860388 h 2875403"/>
                  <a:gd name="connsiteX4" fmla="*/ 0 w 3142862"/>
                  <a:gd name="connsiteY4" fmla="*/ 0 h 2875403"/>
                  <a:gd name="connsiteX0" fmla="*/ 0 w 3155056"/>
                  <a:gd name="connsiteY0" fmla="*/ 0 h 2875403"/>
                  <a:gd name="connsiteX1" fmla="*/ 3007415 w 3155056"/>
                  <a:gd name="connsiteY1" fmla="*/ 55771 h 2875403"/>
                  <a:gd name="connsiteX2" fmla="*/ 2879470 w 3155056"/>
                  <a:gd name="connsiteY2" fmla="*/ 2334344 h 2875403"/>
                  <a:gd name="connsiteX3" fmla="*/ 187196 w 3155056"/>
                  <a:gd name="connsiteY3" fmla="*/ 2860388 h 2875403"/>
                  <a:gd name="connsiteX4" fmla="*/ 0 w 3155056"/>
                  <a:gd name="connsiteY4" fmla="*/ 0 h 2875403"/>
                  <a:gd name="connsiteX0" fmla="*/ 0 w 3111070"/>
                  <a:gd name="connsiteY0" fmla="*/ 0 h 2875403"/>
                  <a:gd name="connsiteX1" fmla="*/ 3007415 w 3111070"/>
                  <a:gd name="connsiteY1" fmla="*/ 55771 h 2875403"/>
                  <a:gd name="connsiteX2" fmla="*/ 2879470 w 3111070"/>
                  <a:gd name="connsiteY2" fmla="*/ 2334344 h 2875403"/>
                  <a:gd name="connsiteX3" fmla="*/ 187196 w 3111070"/>
                  <a:gd name="connsiteY3" fmla="*/ 2860388 h 2875403"/>
                  <a:gd name="connsiteX4" fmla="*/ 0 w 3111070"/>
                  <a:gd name="connsiteY4" fmla="*/ 0 h 2875403"/>
                  <a:gd name="connsiteX0" fmla="*/ 0 w 3116300"/>
                  <a:gd name="connsiteY0" fmla="*/ 0 h 2875403"/>
                  <a:gd name="connsiteX1" fmla="*/ 3007415 w 3116300"/>
                  <a:gd name="connsiteY1" fmla="*/ 55771 h 2875403"/>
                  <a:gd name="connsiteX2" fmla="*/ 2879470 w 3116300"/>
                  <a:gd name="connsiteY2" fmla="*/ 2334344 h 2875403"/>
                  <a:gd name="connsiteX3" fmla="*/ 187196 w 3116300"/>
                  <a:gd name="connsiteY3" fmla="*/ 2860388 h 2875403"/>
                  <a:gd name="connsiteX4" fmla="*/ 0 w 3116300"/>
                  <a:gd name="connsiteY4" fmla="*/ 0 h 2875403"/>
                  <a:gd name="connsiteX0" fmla="*/ 0 w 3083363"/>
                  <a:gd name="connsiteY0" fmla="*/ 0 h 2875403"/>
                  <a:gd name="connsiteX1" fmla="*/ 2885378 w 3083363"/>
                  <a:gd name="connsiteY1" fmla="*/ 56216 h 2875403"/>
                  <a:gd name="connsiteX2" fmla="*/ 2879470 w 3083363"/>
                  <a:gd name="connsiteY2" fmla="*/ 2334344 h 2875403"/>
                  <a:gd name="connsiteX3" fmla="*/ 187196 w 3083363"/>
                  <a:gd name="connsiteY3" fmla="*/ 2860388 h 2875403"/>
                  <a:gd name="connsiteX4" fmla="*/ 0 w 3083363"/>
                  <a:gd name="connsiteY4" fmla="*/ 0 h 2875403"/>
                  <a:gd name="connsiteX0" fmla="*/ 0 w 3096263"/>
                  <a:gd name="connsiteY0" fmla="*/ 0 h 2875403"/>
                  <a:gd name="connsiteX1" fmla="*/ 2937628 w 3096263"/>
                  <a:gd name="connsiteY1" fmla="*/ 51384 h 2875403"/>
                  <a:gd name="connsiteX2" fmla="*/ 2879470 w 3096263"/>
                  <a:gd name="connsiteY2" fmla="*/ 2334344 h 2875403"/>
                  <a:gd name="connsiteX3" fmla="*/ 187196 w 3096263"/>
                  <a:gd name="connsiteY3" fmla="*/ 2860388 h 2875403"/>
                  <a:gd name="connsiteX4" fmla="*/ 0 w 3096263"/>
                  <a:gd name="connsiteY4" fmla="*/ 0 h 2875403"/>
                  <a:gd name="connsiteX0" fmla="*/ 0 w 3094279"/>
                  <a:gd name="connsiteY0" fmla="*/ 0 h 2875403"/>
                  <a:gd name="connsiteX1" fmla="*/ 2930002 w 3094279"/>
                  <a:gd name="connsiteY1" fmla="*/ 101565 h 2875403"/>
                  <a:gd name="connsiteX2" fmla="*/ 2879470 w 3094279"/>
                  <a:gd name="connsiteY2" fmla="*/ 2334344 h 2875403"/>
                  <a:gd name="connsiteX3" fmla="*/ 187196 w 3094279"/>
                  <a:gd name="connsiteY3" fmla="*/ 2860388 h 2875403"/>
                  <a:gd name="connsiteX4" fmla="*/ 0 w 3094279"/>
                  <a:gd name="connsiteY4" fmla="*/ 0 h 2875403"/>
                  <a:gd name="connsiteX0" fmla="*/ 0 w 3102449"/>
                  <a:gd name="connsiteY0" fmla="*/ 0 h 2875403"/>
                  <a:gd name="connsiteX1" fmla="*/ 2960524 w 3102449"/>
                  <a:gd name="connsiteY1" fmla="*/ 112644 h 2875403"/>
                  <a:gd name="connsiteX2" fmla="*/ 2879470 w 3102449"/>
                  <a:gd name="connsiteY2" fmla="*/ 2334344 h 2875403"/>
                  <a:gd name="connsiteX3" fmla="*/ 187196 w 3102449"/>
                  <a:gd name="connsiteY3" fmla="*/ 2860388 h 2875403"/>
                  <a:gd name="connsiteX4" fmla="*/ 0 w 3102449"/>
                  <a:gd name="connsiteY4" fmla="*/ 0 h 2875403"/>
                  <a:gd name="connsiteX0" fmla="*/ 0 w 3104921"/>
                  <a:gd name="connsiteY0" fmla="*/ 0 h 2875403"/>
                  <a:gd name="connsiteX1" fmla="*/ 2969318 w 3104921"/>
                  <a:gd name="connsiteY1" fmla="*/ 139644 h 2875403"/>
                  <a:gd name="connsiteX2" fmla="*/ 2879470 w 3104921"/>
                  <a:gd name="connsiteY2" fmla="*/ 2334344 h 2875403"/>
                  <a:gd name="connsiteX3" fmla="*/ 187196 w 3104921"/>
                  <a:gd name="connsiteY3" fmla="*/ 2860388 h 2875403"/>
                  <a:gd name="connsiteX4" fmla="*/ 0 w 3104921"/>
                  <a:gd name="connsiteY4" fmla="*/ 0 h 2875403"/>
                  <a:gd name="connsiteX0" fmla="*/ 0 w 3097647"/>
                  <a:gd name="connsiteY0" fmla="*/ 0 h 2875403"/>
                  <a:gd name="connsiteX1" fmla="*/ 2942864 w 3097647"/>
                  <a:gd name="connsiteY1" fmla="*/ 186902 h 2875403"/>
                  <a:gd name="connsiteX2" fmla="*/ 2879470 w 3097647"/>
                  <a:gd name="connsiteY2" fmla="*/ 2334344 h 2875403"/>
                  <a:gd name="connsiteX3" fmla="*/ 187196 w 3097647"/>
                  <a:gd name="connsiteY3" fmla="*/ 2860388 h 2875403"/>
                  <a:gd name="connsiteX4" fmla="*/ 0 w 3097647"/>
                  <a:gd name="connsiteY4" fmla="*/ 0 h 2875403"/>
                  <a:gd name="connsiteX0" fmla="*/ 0 w 3053237"/>
                  <a:gd name="connsiteY0" fmla="*/ 0 h 2830026"/>
                  <a:gd name="connsiteX1" fmla="*/ 2898454 w 3053237"/>
                  <a:gd name="connsiteY1" fmla="*/ 141525 h 2830026"/>
                  <a:gd name="connsiteX2" fmla="*/ 2835060 w 3053237"/>
                  <a:gd name="connsiteY2" fmla="*/ 2288967 h 2830026"/>
                  <a:gd name="connsiteX3" fmla="*/ 142786 w 3053237"/>
                  <a:gd name="connsiteY3" fmla="*/ 2815011 h 2830026"/>
                  <a:gd name="connsiteX4" fmla="*/ 0 w 3053237"/>
                  <a:gd name="connsiteY4" fmla="*/ 0 h 2830026"/>
                  <a:gd name="connsiteX0" fmla="*/ 0 w 3002552"/>
                  <a:gd name="connsiteY0" fmla="*/ 0 h 2783683"/>
                  <a:gd name="connsiteX1" fmla="*/ 2847769 w 3002552"/>
                  <a:gd name="connsiteY1" fmla="*/ 95182 h 2783683"/>
                  <a:gd name="connsiteX2" fmla="*/ 2784375 w 3002552"/>
                  <a:gd name="connsiteY2" fmla="*/ 2242624 h 2783683"/>
                  <a:gd name="connsiteX3" fmla="*/ 92101 w 3002552"/>
                  <a:gd name="connsiteY3" fmla="*/ 2768668 h 2783683"/>
                  <a:gd name="connsiteX4" fmla="*/ 0 w 3002552"/>
                  <a:gd name="connsiteY4" fmla="*/ 0 h 2783683"/>
                  <a:gd name="connsiteX0" fmla="*/ 0 w 3002552"/>
                  <a:gd name="connsiteY0" fmla="*/ 0 h 2780993"/>
                  <a:gd name="connsiteX1" fmla="*/ 2847769 w 3002552"/>
                  <a:gd name="connsiteY1" fmla="*/ 95182 h 2780993"/>
                  <a:gd name="connsiteX2" fmla="*/ 2784375 w 3002552"/>
                  <a:gd name="connsiteY2" fmla="*/ 2242624 h 2780993"/>
                  <a:gd name="connsiteX3" fmla="*/ 92101 w 3002552"/>
                  <a:gd name="connsiteY3" fmla="*/ 2768668 h 2780993"/>
                  <a:gd name="connsiteX4" fmla="*/ 0 w 3002552"/>
                  <a:gd name="connsiteY4" fmla="*/ 0 h 2780993"/>
                  <a:gd name="connsiteX0" fmla="*/ 0 w 3008312"/>
                  <a:gd name="connsiteY0" fmla="*/ 0 h 2781844"/>
                  <a:gd name="connsiteX1" fmla="*/ 2847769 w 3008312"/>
                  <a:gd name="connsiteY1" fmla="*/ 95182 h 2781844"/>
                  <a:gd name="connsiteX2" fmla="*/ 2792196 w 3008312"/>
                  <a:gd name="connsiteY2" fmla="*/ 2275334 h 2781844"/>
                  <a:gd name="connsiteX3" fmla="*/ 92101 w 3008312"/>
                  <a:gd name="connsiteY3" fmla="*/ 2768668 h 2781844"/>
                  <a:gd name="connsiteX4" fmla="*/ 0 w 3008312"/>
                  <a:gd name="connsiteY4" fmla="*/ 0 h 2781844"/>
                  <a:gd name="connsiteX0" fmla="*/ 0 w 2989495"/>
                  <a:gd name="connsiteY0" fmla="*/ 0 h 2781844"/>
                  <a:gd name="connsiteX1" fmla="*/ 2847769 w 2989495"/>
                  <a:gd name="connsiteY1" fmla="*/ 95182 h 2781844"/>
                  <a:gd name="connsiteX2" fmla="*/ 2792196 w 2989495"/>
                  <a:gd name="connsiteY2" fmla="*/ 2275334 h 2781844"/>
                  <a:gd name="connsiteX3" fmla="*/ 92101 w 2989495"/>
                  <a:gd name="connsiteY3" fmla="*/ 2768668 h 2781844"/>
                  <a:gd name="connsiteX4" fmla="*/ 0 w 2989495"/>
                  <a:gd name="connsiteY4" fmla="*/ 0 h 2781844"/>
                  <a:gd name="connsiteX0" fmla="*/ 0 w 3011870"/>
                  <a:gd name="connsiteY0" fmla="*/ 0 h 2781844"/>
                  <a:gd name="connsiteX1" fmla="*/ 2847769 w 3011870"/>
                  <a:gd name="connsiteY1" fmla="*/ 95182 h 2781844"/>
                  <a:gd name="connsiteX2" fmla="*/ 2792196 w 3011870"/>
                  <a:gd name="connsiteY2" fmla="*/ 2275334 h 2781844"/>
                  <a:gd name="connsiteX3" fmla="*/ 92101 w 3011870"/>
                  <a:gd name="connsiteY3" fmla="*/ 2768668 h 2781844"/>
                  <a:gd name="connsiteX4" fmla="*/ 0 w 3011870"/>
                  <a:gd name="connsiteY4" fmla="*/ 0 h 2781844"/>
                  <a:gd name="connsiteX0" fmla="*/ 0 w 3011870"/>
                  <a:gd name="connsiteY0" fmla="*/ 0 h 2783262"/>
                  <a:gd name="connsiteX1" fmla="*/ 2847769 w 3011870"/>
                  <a:gd name="connsiteY1" fmla="*/ 95182 h 2783262"/>
                  <a:gd name="connsiteX2" fmla="*/ 2792196 w 3011870"/>
                  <a:gd name="connsiteY2" fmla="*/ 2275334 h 2783262"/>
                  <a:gd name="connsiteX3" fmla="*/ 92101 w 3011870"/>
                  <a:gd name="connsiteY3" fmla="*/ 2768668 h 2783262"/>
                  <a:gd name="connsiteX4" fmla="*/ 0 w 3011870"/>
                  <a:gd name="connsiteY4" fmla="*/ 0 h 2783262"/>
                  <a:gd name="connsiteX0" fmla="*/ 0 w 3011870"/>
                  <a:gd name="connsiteY0" fmla="*/ 0 h 2767189"/>
                  <a:gd name="connsiteX1" fmla="*/ 2847769 w 3011870"/>
                  <a:gd name="connsiteY1" fmla="*/ 95182 h 2767189"/>
                  <a:gd name="connsiteX2" fmla="*/ 2792196 w 3011870"/>
                  <a:gd name="connsiteY2" fmla="*/ 2275334 h 2767189"/>
                  <a:gd name="connsiteX3" fmla="*/ 113833 w 3011870"/>
                  <a:gd name="connsiteY3" fmla="*/ 2752010 h 2767189"/>
                  <a:gd name="connsiteX4" fmla="*/ 0 w 3011870"/>
                  <a:gd name="connsiteY4" fmla="*/ 0 h 2767189"/>
                  <a:gd name="connsiteX0" fmla="*/ 0 w 3011870"/>
                  <a:gd name="connsiteY0" fmla="*/ 0 h 2764048"/>
                  <a:gd name="connsiteX1" fmla="*/ 2847769 w 3011870"/>
                  <a:gd name="connsiteY1" fmla="*/ 95182 h 2764048"/>
                  <a:gd name="connsiteX2" fmla="*/ 2792196 w 3011870"/>
                  <a:gd name="connsiteY2" fmla="*/ 2275334 h 2764048"/>
                  <a:gd name="connsiteX3" fmla="*/ 128682 w 3011870"/>
                  <a:gd name="connsiteY3" fmla="*/ 2748749 h 2764048"/>
                  <a:gd name="connsiteX4" fmla="*/ 0 w 3011870"/>
                  <a:gd name="connsiteY4" fmla="*/ 0 h 2764048"/>
                  <a:gd name="connsiteX0" fmla="*/ 0 w 3011870"/>
                  <a:gd name="connsiteY0" fmla="*/ 0 h 2766482"/>
                  <a:gd name="connsiteX1" fmla="*/ 2847769 w 3011870"/>
                  <a:gd name="connsiteY1" fmla="*/ 95182 h 2766482"/>
                  <a:gd name="connsiteX2" fmla="*/ 2792196 w 3011870"/>
                  <a:gd name="connsiteY2" fmla="*/ 2275334 h 2766482"/>
                  <a:gd name="connsiteX3" fmla="*/ 118548 w 3011870"/>
                  <a:gd name="connsiteY3" fmla="*/ 2751276 h 2766482"/>
                  <a:gd name="connsiteX4" fmla="*/ 0 w 3011870"/>
                  <a:gd name="connsiteY4" fmla="*/ 0 h 2766482"/>
                  <a:gd name="connsiteX0" fmla="*/ 0 w 3011870"/>
                  <a:gd name="connsiteY0" fmla="*/ 0 h 2769615"/>
                  <a:gd name="connsiteX1" fmla="*/ 2847769 w 3011870"/>
                  <a:gd name="connsiteY1" fmla="*/ 95182 h 2769615"/>
                  <a:gd name="connsiteX2" fmla="*/ 2792196 w 3011870"/>
                  <a:gd name="connsiteY2" fmla="*/ 2275334 h 2769615"/>
                  <a:gd name="connsiteX3" fmla="*/ 113120 w 3011870"/>
                  <a:gd name="connsiteY3" fmla="*/ 2754527 h 2769615"/>
                  <a:gd name="connsiteX4" fmla="*/ 0 w 3011870"/>
                  <a:gd name="connsiteY4" fmla="*/ 0 h 276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870" h="2769615">
                    <a:moveTo>
                      <a:pt x="0" y="0"/>
                    </a:moveTo>
                    <a:cubicBezTo>
                      <a:pt x="1127017" y="85961"/>
                      <a:pt x="1845297" y="76592"/>
                      <a:pt x="2847769" y="95182"/>
                    </a:cubicBezTo>
                    <a:cubicBezTo>
                      <a:pt x="2777291" y="1004083"/>
                      <a:pt x="3289279" y="2013053"/>
                      <a:pt x="2792196" y="2275334"/>
                    </a:cubicBezTo>
                    <a:cubicBezTo>
                      <a:pt x="2409503" y="2508287"/>
                      <a:pt x="1123783" y="2845055"/>
                      <a:pt x="113120" y="2754527"/>
                    </a:cubicBezTo>
                    <a:cubicBezTo>
                      <a:pt x="-60175" y="1676365"/>
                      <a:pt x="148001" y="80441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215900" dist="114300" dir="4800000" sx="99000" sy="99000" algn="tr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" name="Groupe 3"/>
              <p:cNvGrpSpPr/>
              <p:nvPr/>
            </p:nvGrpSpPr>
            <p:grpSpPr>
              <a:xfrm>
                <a:off x="911151" y="2262448"/>
                <a:ext cx="3261912" cy="2876166"/>
                <a:chOff x="3851532" y="1530934"/>
                <a:chExt cx="3261912" cy="2876166"/>
              </a:xfrm>
            </p:grpSpPr>
            <p:sp>
              <p:nvSpPr>
                <p:cNvPr id="5" name="Rectangle 5"/>
                <p:cNvSpPr/>
                <p:nvPr/>
              </p:nvSpPr>
              <p:spPr>
                <a:xfrm rot="21074577">
                  <a:off x="3851532" y="1530934"/>
                  <a:ext cx="3116185" cy="2876166"/>
                </a:xfrm>
                <a:custGeom>
                  <a:avLst/>
                  <a:gdLst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0 w 2958182"/>
                    <a:gd name="connsiteY3" fmla="*/ 2855644 h 2855644"/>
                    <a:gd name="connsiteX4" fmla="*/ 0 w 2958182"/>
                    <a:gd name="connsiteY4" fmla="*/ 0 h 2855644"/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99227 w 2958182"/>
                    <a:gd name="connsiteY3" fmla="*/ 2774555 h 2855644"/>
                    <a:gd name="connsiteX4" fmla="*/ 0 w 2958182"/>
                    <a:gd name="connsiteY4" fmla="*/ 0 h 2855644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802085"/>
                    <a:gd name="connsiteX1" fmla="*/ 3007415 w 3007415"/>
                    <a:gd name="connsiteY1" fmla="*/ 55771 h 2802085"/>
                    <a:gd name="connsiteX2" fmla="*/ 2795981 w 3007415"/>
                    <a:gd name="connsiteY2" fmla="*/ 2782473 h 2802085"/>
                    <a:gd name="connsiteX3" fmla="*/ 152810 w 3007415"/>
                    <a:gd name="connsiteY3" fmla="*/ 2802085 h 2802085"/>
                    <a:gd name="connsiteX4" fmla="*/ 0 w 3007415"/>
                    <a:gd name="connsiteY4" fmla="*/ 0 h 2802085"/>
                    <a:gd name="connsiteX0" fmla="*/ 0 w 3007415"/>
                    <a:gd name="connsiteY0" fmla="*/ 0 h 2910528"/>
                    <a:gd name="connsiteX1" fmla="*/ 3007415 w 3007415"/>
                    <a:gd name="connsiteY1" fmla="*/ 55771 h 2910528"/>
                    <a:gd name="connsiteX2" fmla="*/ 2795981 w 3007415"/>
                    <a:gd name="connsiteY2" fmla="*/ 2782473 h 2910528"/>
                    <a:gd name="connsiteX3" fmla="*/ 152810 w 3007415"/>
                    <a:gd name="connsiteY3" fmla="*/ 2802085 h 2910528"/>
                    <a:gd name="connsiteX4" fmla="*/ 0 w 3007415"/>
                    <a:gd name="connsiteY4" fmla="*/ 0 h 2910528"/>
                    <a:gd name="connsiteX0" fmla="*/ 0 w 3016462"/>
                    <a:gd name="connsiteY0" fmla="*/ 0 h 2910528"/>
                    <a:gd name="connsiteX1" fmla="*/ 3007415 w 3016462"/>
                    <a:gd name="connsiteY1" fmla="*/ 55771 h 2910528"/>
                    <a:gd name="connsiteX2" fmla="*/ 2795981 w 3016462"/>
                    <a:gd name="connsiteY2" fmla="*/ 2782473 h 2910528"/>
                    <a:gd name="connsiteX3" fmla="*/ 152810 w 3016462"/>
                    <a:gd name="connsiteY3" fmla="*/ 2802085 h 2910528"/>
                    <a:gd name="connsiteX4" fmla="*/ 0 w 3016462"/>
                    <a:gd name="connsiteY4" fmla="*/ 0 h 2910528"/>
                    <a:gd name="connsiteX0" fmla="*/ 0 w 3064249"/>
                    <a:gd name="connsiteY0" fmla="*/ 0 h 2898641"/>
                    <a:gd name="connsiteX1" fmla="*/ 3007415 w 3064249"/>
                    <a:gd name="connsiteY1" fmla="*/ 55771 h 2898641"/>
                    <a:gd name="connsiteX2" fmla="*/ 2875643 w 3064249"/>
                    <a:gd name="connsiteY2" fmla="*/ 2765832 h 2898641"/>
                    <a:gd name="connsiteX3" fmla="*/ 152810 w 3064249"/>
                    <a:gd name="connsiteY3" fmla="*/ 2802085 h 2898641"/>
                    <a:gd name="connsiteX4" fmla="*/ 0 w 3064249"/>
                    <a:gd name="connsiteY4" fmla="*/ 0 h 2898641"/>
                    <a:gd name="connsiteX0" fmla="*/ 0 w 3070540"/>
                    <a:gd name="connsiteY0" fmla="*/ 0 h 2898641"/>
                    <a:gd name="connsiteX1" fmla="*/ 3007415 w 3070540"/>
                    <a:gd name="connsiteY1" fmla="*/ 55771 h 2898641"/>
                    <a:gd name="connsiteX2" fmla="*/ 2875643 w 3070540"/>
                    <a:gd name="connsiteY2" fmla="*/ 2765832 h 2898641"/>
                    <a:gd name="connsiteX3" fmla="*/ 152810 w 3070540"/>
                    <a:gd name="connsiteY3" fmla="*/ 2802085 h 2898641"/>
                    <a:gd name="connsiteX4" fmla="*/ 0 w 3070540"/>
                    <a:gd name="connsiteY4" fmla="*/ 0 h 2898641"/>
                    <a:gd name="connsiteX0" fmla="*/ 0 w 3050496"/>
                    <a:gd name="connsiteY0" fmla="*/ 0 h 2831008"/>
                    <a:gd name="connsiteX1" fmla="*/ 3007415 w 3050496"/>
                    <a:gd name="connsiteY1" fmla="*/ 55771 h 2831008"/>
                    <a:gd name="connsiteX2" fmla="*/ 2844527 w 3050496"/>
                    <a:gd name="connsiteY2" fmla="*/ 2655027 h 2831008"/>
                    <a:gd name="connsiteX3" fmla="*/ 152810 w 3050496"/>
                    <a:gd name="connsiteY3" fmla="*/ 2802085 h 2831008"/>
                    <a:gd name="connsiteX4" fmla="*/ 0 w 3050496"/>
                    <a:gd name="connsiteY4" fmla="*/ 0 h 2831008"/>
                    <a:gd name="connsiteX0" fmla="*/ 0 w 3083026"/>
                    <a:gd name="connsiteY0" fmla="*/ 0 h 2802085"/>
                    <a:gd name="connsiteX1" fmla="*/ 3007415 w 3083026"/>
                    <a:gd name="connsiteY1" fmla="*/ 55771 h 2802085"/>
                    <a:gd name="connsiteX2" fmla="*/ 2894153 w 3083026"/>
                    <a:gd name="connsiteY2" fmla="*/ 2551842 h 2802085"/>
                    <a:gd name="connsiteX3" fmla="*/ 152810 w 3083026"/>
                    <a:gd name="connsiteY3" fmla="*/ 2802085 h 2802085"/>
                    <a:gd name="connsiteX4" fmla="*/ 0 w 3083026"/>
                    <a:gd name="connsiteY4" fmla="*/ 0 h 2802085"/>
                    <a:gd name="connsiteX0" fmla="*/ 0 w 3077100"/>
                    <a:gd name="connsiteY0" fmla="*/ 0 h 2839147"/>
                    <a:gd name="connsiteX1" fmla="*/ 3007415 w 3077100"/>
                    <a:gd name="connsiteY1" fmla="*/ 55771 h 2839147"/>
                    <a:gd name="connsiteX2" fmla="*/ 2885440 w 3077100"/>
                    <a:gd name="connsiteY2" fmla="*/ 2670966 h 2839147"/>
                    <a:gd name="connsiteX3" fmla="*/ 152810 w 3077100"/>
                    <a:gd name="connsiteY3" fmla="*/ 2802085 h 2839147"/>
                    <a:gd name="connsiteX4" fmla="*/ 0 w 3077100"/>
                    <a:gd name="connsiteY4" fmla="*/ 0 h 2839147"/>
                    <a:gd name="connsiteX0" fmla="*/ 0 w 3084012"/>
                    <a:gd name="connsiteY0" fmla="*/ 0 h 2810619"/>
                    <a:gd name="connsiteX1" fmla="*/ 3007415 w 3084012"/>
                    <a:gd name="connsiteY1" fmla="*/ 55771 h 2810619"/>
                    <a:gd name="connsiteX2" fmla="*/ 2895591 w 3084012"/>
                    <a:gd name="connsiteY2" fmla="*/ 2605068 h 2810619"/>
                    <a:gd name="connsiteX3" fmla="*/ 152810 w 3084012"/>
                    <a:gd name="connsiteY3" fmla="*/ 2802085 h 2810619"/>
                    <a:gd name="connsiteX4" fmla="*/ 0 w 3084012"/>
                    <a:gd name="connsiteY4" fmla="*/ 0 h 2810619"/>
                    <a:gd name="connsiteX0" fmla="*/ 0 w 3108841"/>
                    <a:gd name="connsiteY0" fmla="*/ 0 h 2802085"/>
                    <a:gd name="connsiteX1" fmla="*/ 3007415 w 3108841"/>
                    <a:gd name="connsiteY1" fmla="*/ 55771 h 2802085"/>
                    <a:gd name="connsiteX2" fmla="*/ 2930854 w 3108841"/>
                    <a:gd name="connsiteY2" fmla="*/ 2501276 h 2802085"/>
                    <a:gd name="connsiteX3" fmla="*/ 152810 w 3108841"/>
                    <a:gd name="connsiteY3" fmla="*/ 2802085 h 2802085"/>
                    <a:gd name="connsiteX4" fmla="*/ 0 w 3108841"/>
                    <a:gd name="connsiteY4" fmla="*/ 0 h 2802085"/>
                    <a:gd name="connsiteX0" fmla="*/ 0 w 3073089"/>
                    <a:gd name="connsiteY0" fmla="*/ 0 h 2802085"/>
                    <a:gd name="connsiteX1" fmla="*/ 3007415 w 3073089"/>
                    <a:gd name="connsiteY1" fmla="*/ 55771 h 2802085"/>
                    <a:gd name="connsiteX2" fmla="*/ 2879470 w 3073089"/>
                    <a:gd name="connsiteY2" fmla="*/ 2334344 h 2802085"/>
                    <a:gd name="connsiteX3" fmla="*/ 152810 w 3073089"/>
                    <a:gd name="connsiteY3" fmla="*/ 2802085 h 2802085"/>
                    <a:gd name="connsiteX4" fmla="*/ 0 w 3073089"/>
                    <a:gd name="connsiteY4" fmla="*/ 0 h 2802085"/>
                    <a:gd name="connsiteX0" fmla="*/ 0 w 3142862"/>
                    <a:gd name="connsiteY0" fmla="*/ 0 h 2802085"/>
                    <a:gd name="connsiteX1" fmla="*/ 3007415 w 3142862"/>
                    <a:gd name="connsiteY1" fmla="*/ 55771 h 2802085"/>
                    <a:gd name="connsiteX2" fmla="*/ 2879470 w 3142862"/>
                    <a:gd name="connsiteY2" fmla="*/ 2334344 h 2802085"/>
                    <a:gd name="connsiteX3" fmla="*/ 152810 w 3142862"/>
                    <a:gd name="connsiteY3" fmla="*/ 2802085 h 2802085"/>
                    <a:gd name="connsiteX4" fmla="*/ 0 w 3142862"/>
                    <a:gd name="connsiteY4" fmla="*/ 0 h 2802085"/>
                    <a:gd name="connsiteX0" fmla="*/ 0 w 3142862"/>
                    <a:gd name="connsiteY0" fmla="*/ 0 h 2860388"/>
                    <a:gd name="connsiteX1" fmla="*/ 3007415 w 3142862"/>
                    <a:gd name="connsiteY1" fmla="*/ 55771 h 2860388"/>
                    <a:gd name="connsiteX2" fmla="*/ 2879470 w 3142862"/>
                    <a:gd name="connsiteY2" fmla="*/ 2334344 h 2860388"/>
                    <a:gd name="connsiteX3" fmla="*/ 187196 w 3142862"/>
                    <a:gd name="connsiteY3" fmla="*/ 2860388 h 2860388"/>
                    <a:gd name="connsiteX4" fmla="*/ 0 w 3142862"/>
                    <a:gd name="connsiteY4" fmla="*/ 0 h 2860388"/>
                    <a:gd name="connsiteX0" fmla="*/ 0 w 3142862"/>
                    <a:gd name="connsiteY0" fmla="*/ 0 h 2876373"/>
                    <a:gd name="connsiteX1" fmla="*/ 3007415 w 3142862"/>
                    <a:gd name="connsiteY1" fmla="*/ 55771 h 2876373"/>
                    <a:gd name="connsiteX2" fmla="*/ 2879470 w 3142862"/>
                    <a:gd name="connsiteY2" fmla="*/ 2334344 h 2876373"/>
                    <a:gd name="connsiteX3" fmla="*/ 187196 w 3142862"/>
                    <a:gd name="connsiteY3" fmla="*/ 2860388 h 2876373"/>
                    <a:gd name="connsiteX4" fmla="*/ 0 w 3142862"/>
                    <a:gd name="connsiteY4" fmla="*/ 0 h 2876373"/>
                    <a:gd name="connsiteX0" fmla="*/ 0 w 3142862"/>
                    <a:gd name="connsiteY0" fmla="*/ 0 h 2869960"/>
                    <a:gd name="connsiteX1" fmla="*/ 3007415 w 3142862"/>
                    <a:gd name="connsiteY1" fmla="*/ 55771 h 2869960"/>
                    <a:gd name="connsiteX2" fmla="*/ 2879470 w 3142862"/>
                    <a:gd name="connsiteY2" fmla="*/ 2334344 h 2869960"/>
                    <a:gd name="connsiteX3" fmla="*/ 187196 w 3142862"/>
                    <a:gd name="connsiteY3" fmla="*/ 2860388 h 2869960"/>
                    <a:gd name="connsiteX4" fmla="*/ 0 w 3142862"/>
                    <a:gd name="connsiteY4" fmla="*/ 0 h 2869960"/>
                    <a:gd name="connsiteX0" fmla="*/ 0 w 3142862"/>
                    <a:gd name="connsiteY0" fmla="*/ 0 h 2875403"/>
                    <a:gd name="connsiteX1" fmla="*/ 3007415 w 3142862"/>
                    <a:gd name="connsiteY1" fmla="*/ 55771 h 2875403"/>
                    <a:gd name="connsiteX2" fmla="*/ 2879470 w 3142862"/>
                    <a:gd name="connsiteY2" fmla="*/ 2334344 h 2875403"/>
                    <a:gd name="connsiteX3" fmla="*/ 187196 w 3142862"/>
                    <a:gd name="connsiteY3" fmla="*/ 2860388 h 2875403"/>
                    <a:gd name="connsiteX4" fmla="*/ 0 w 3142862"/>
                    <a:gd name="connsiteY4" fmla="*/ 0 h 2875403"/>
                    <a:gd name="connsiteX0" fmla="*/ 0 w 3155056"/>
                    <a:gd name="connsiteY0" fmla="*/ 0 h 2875403"/>
                    <a:gd name="connsiteX1" fmla="*/ 3007415 w 3155056"/>
                    <a:gd name="connsiteY1" fmla="*/ 55771 h 2875403"/>
                    <a:gd name="connsiteX2" fmla="*/ 2879470 w 3155056"/>
                    <a:gd name="connsiteY2" fmla="*/ 2334344 h 2875403"/>
                    <a:gd name="connsiteX3" fmla="*/ 187196 w 3155056"/>
                    <a:gd name="connsiteY3" fmla="*/ 2860388 h 2875403"/>
                    <a:gd name="connsiteX4" fmla="*/ 0 w 3155056"/>
                    <a:gd name="connsiteY4" fmla="*/ 0 h 2875403"/>
                    <a:gd name="connsiteX0" fmla="*/ 0 w 3111070"/>
                    <a:gd name="connsiteY0" fmla="*/ 0 h 2875403"/>
                    <a:gd name="connsiteX1" fmla="*/ 3007415 w 3111070"/>
                    <a:gd name="connsiteY1" fmla="*/ 55771 h 2875403"/>
                    <a:gd name="connsiteX2" fmla="*/ 2879470 w 3111070"/>
                    <a:gd name="connsiteY2" fmla="*/ 2334344 h 2875403"/>
                    <a:gd name="connsiteX3" fmla="*/ 187196 w 3111070"/>
                    <a:gd name="connsiteY3" fmla="*/ 2860388 h 2875403"/>
                    <a:gd name="connsiteX4" fmla="*/ 0 w 3111070"/>
                    <a:gd name="connsiteY4" fmla="*/ 0 h 2875403"/>
                    <a:gd name="connsiteX0" fmla="*/ 0 w 3116300"/>
                    <a:gd name="connsiteY0" fmla="*/ 0 h 2875403"/>
                    <a:gd name="connsiteX1" fmla="*/ 3007415 w 3116300"/>
                    <a:gd name="connsiteY1" fmla="*/ 55771 h 2875403"/>
                    <a:gd name="connsiteX2" fmla="*/ 2879470 w 3116300"/>
                    <a:gd name="connsiteY2" fmla="*/ 2334344 h 2875403"/>
                    <a:gd name="connsiteX3" fmla="*/ 187196 w 3116300"/>
                    <a:gd name="connsiteY3" fmla="*/ 2860388 h 2875403"/>
                    <a:gd name="connsiteX4" fmla="*/ 0 w 3116300"/>
                    <a:gd name="connsiteY4" fmla="*/ 0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300" h="2875403">
                      <a:moveTo>
                        <a:pt x="0" y="0"/>
                      </a:moveTo>
                      <a:cubicBezTo>
                        <a:pt x="1127017" y="85961"/>
                        <a:pt x="2004943" y="37181"/>
                        <a:pt x="3007415" y="55771"/>
                      </a:cubicBezTo>
                      <a:cubicBezTo>
                        <a:pt x="2936937" y="964672"/>
                        <a:pt x="3368549" y="2290401"/>
                        <a:pt x="2879470" y="2334344"/>
                      </a:cubicBezTo>
                      <a:cubicBezTo>
                        <a:pt x="2708049" y="2614029"/>
                        <a:pt x="1197859" y="2950916"/>
                        <a:pt x="187196" y="2860388"/>
                      </a:cubicBezTo>
                      <a:cubicBezTo>
                        <a:pt x="13901" y="1782226"/>
                        <a:pt x="148001" y="804419"/>
                        <a:pt x="0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288000" rtlCol="0" anchor="t" anchorCtr="1"/>
                <a:lstStyle/>
                <a:p>
                  <a:pPr algn="ctr"/>
                  <a:r>
                    <a:rPr lang="fr-FR" dirty="0" smtClean="0"/>
                    <a:t>Communication</a:t>
                  </a:r>
                </a:p>
                <a:p>
                  <a:pPr algn="ctr"/>
                  <a:endParaRPr lang="fr-FR" dirty="0"/>
                </a:p>
                <a:p>
                  <a:pPr algn="ctr"/>
                  <a:r>
                    <a:rPr lang="fr-FR" dirty="0" smtClean="0"/>
                    <a:t>Pierre DA SILVA</a:t>
                  </a:r>
                </a:p>
                <a:p>
                  <a:pPr algn="ctr"/>
                  <a:r>
                    <a:rPr lang="fr-FR" sz="1200" b="1" dirty="0" smtClean="0"/>
                    <a:t>pierre.da-silva@inserm.fr</a:t>
                  </a:r>
                </a:p>
                <a:p>
                  <a:pPr algn="ctr"/>
                  <a:r>
                    <a:rPr lang="fr-FR" sz="1200" b="1" dirty="0" smtClean="0"/>
                    <a:t>06.25.42.13.44</a:t>
                  </a:r>
                </a:p>
                <a:p>
                  <a:pPr algn="ctr"/>
                  <a:r>
                    <a:rPr lang="fr-FR" sz="1200" b="1" dirty="0" smtClean="0"/>
                    <a:t>02.40.20.92.43</a:t>
                  </a:r>
                  <a:endParaRPr lang="fr-FR" sz="1200" b="1" dirty="0" smtClean="0"/>
                </a:p>
              </p:txBody>
            </p:sp>
            <p:sp>
              <p:nvSpPr>
                <p:cNvPr id="6" name="Triangle rectangle 7"/>
                <p:cNvSpPr/>
                <p:nvPr/>
              </p:nvSpPr>
              <p:spPr>
                <a:xfrm rot="14260875">
                  <a:off x="6185180" y="3089786"/>
                  <a:ext cx="337253" cy="1519274"/>
                </a:xfrm>
                <a:custGeom>
                  <a:avLst/>
                  <a:gdLst>
                    <a:gd name="connsiteX0" fmla="*/ 0 w 360040"/>
                    <a:gd name="connsiteY0" fmla="*/ 1205112 h 1205112"/>
                    <a:gd name="connsiteX1" fmla="*/ 0 w 360040"/>
                    <a:gd name="connsiteY1" fmla="*/ 0 h 1205112"/>
                    <a:gd name="connsiteX2" fmla="*/ 360040 w 360040"/>
                    <a:gd name="connsiteY2" fmla="*/ 1205112 h 1205112"/>
                    <a:gd name="connsiteX3" fmla="*/ 0 w 360040"/>
                    <a:gd name="connsiteY3" fmla="*/ 1205112 h 1205112"/>
                    <a:gd name="connsiteX0" fmla="*/ 0 w 284031"/>
                    <a:gd name="connsiteY0" fmla="*/ 1205112 h 1205112"/>
                    <a:gd name="connsiteX1" fmla="*/ 0 w 284031"/>
                    <a:gd name="connsiteY1" fmla="*/ 0 h 1205112"/>
                    <a:gd name="connsiteX2" fmla="*/ 284031 w 284031"/>
                    <a:gd name="connsiteY2" fmla="*/ 826409 h 1205112"/>
                    <a:gd name="connsiteX3" fmla="*/ 0 w 284031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126017 w 501304"/>
                    <a:gd name="connsiteY0" fmla="*/ 1227782 h 1227782"/>
                    <a:gd name="connsiteX1" fmla="*/ 134724 w 501304"/>
                    <a:gd name="connsiteY1" fmla="*/ 0 h 1227782"/>
                    <a:gd name="connsiteX2" fmla="*/ 501304 w 501304"/>
                    <a:gd name="connsiteY2" fmla="*/ 963165 h 1227782"/>
                    <a:gd name="connsiteX3" fmla="*/ 126017 w 501304"/>
                    <a:gd name="connsiteY3" fmla="*/ 1227782 h 1227782"/>
                    <a:gd name="connsiteX0" fmla="*/ 129311 w 504598"/>
                    <a:gd name="connsiteY0" fmla="*/ 1227782 h 1227782"/>
                    <a:gd name="connsiteX1" fmla="*/ 138018 w 504598"/>
                    <a:gd name="connsiteY1" fmla="*/ 0 h 1227782"/>
                    <a:gd name="connsiteX2" fmla="*/ 504598 w 504598"/>
                    <a:gd name="connsiteY2" fmla="*/ 963165 h 1227782"/>
                    <a:gd name="connsiteX3" fmla="*/ 129311 w 504598"/>
                    <a:gd name="connsiteY3" fmla="*/ 1227782 h 1227782"/>
                    <a:gd name="connsiteX0" fmla="*/ 122131 w 497418"/>
                    <a:gd name="connsiteY0" fmla="*/ 1406841 h 1406841"/>
                    <a:gd name="connsiteX1" fmla="*/ 159583 w 497418"/>
                    <a:gd name="connsiteY1" fmla="*/ 0 h 1406841"/>
                    <a:gd name="connsiteX2" fmla="*/ 497418 w 497418"/>
                    <a:gd name="connsiteY2" fmla="*/ 1142224 h 1406841"/>
                    <a:gd name="connsiteX3" fmla="*/ 122131 w 497418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403203"/>
                    <a:gd name="connsiteY0" fmla="*/ 1406841 h 1406841"/>
                    <a:gd name="connsiteX1" fmla="*/ 171965 w 403203"/>
                    <a:gd name="connsiteY1" fmla="*/ 0 h 1406841"/>
                    <a:gd name="connsiteX2" fmla="*/ 403203 w 403203"/>
                    <a:gd name="connsiteY2" fmla="*/ 1117809 h 1406841"/>
                    <a:gd name="connsiteX3" fmla="*/ 134513 w 403203"/>
                    <a:gd name="connsiteY3" fmla="*/ 1406841 h 1406841"/>
                    <a:gd name="connsiteX0" fmla="*/ 134513 w 412457"/>
                    <a:gd name="connsiteY0" fmla="*/ 1406841 h 1406841"/>
                    <a:gd name="connsiteX1" fmla="*/ 171965 w 412457"/>
                    <a:gd name="connsiteY1" fmla="*/ 0 h 1406841"/>
                    <a:gd name="connsiteX2" fmla="*/ 412456 w 412457"/>
                    <a:gd name="connsiteY2" fmla="*/ 1149013 h 1406841"/>
                    <a:gd name="connsiteX3" fmla="*/ 134513 w 412457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40084 w 398701"/>
                    <a:gd name="connsiteY0" fmla="*/ 1442880 h 1442880"/>
                    <a:gd name="connsiteX1" fmla="*/ 158210 w 398701"/>
                    <a:gd name="connsiteY1" fmla="*/ 0 h 1442880"/>
                    <a:gd name="connsiteX2" fmla="*/ 398701 w 398701"/>
                    <a:gd name="connsiteY2" fmla="*/ 1149013 h 1442880"/>
                    <a:gd name="connsiteX3" fmla="*/ 140084 w 39870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071" h="1442880">
                      <a:moveTo>
                        <a:pt x="163454" y="1442880"/>
                      </a:moveTo>
                      <a:cubicBezTo>
                        <a:pt x="-176501" y="1226284"/>
                        <a:pt x="107547" y="307905"/>
                        <a:pt x="181580" y="0"/>
                      </a:cubicBezTo>
                      <a:cubicBezTo>
                        <a:pt x="115191" y="556789"/>
                        <a:pt x="137346" y="827855"/>
                        <a:pt x="422071" y="1149013"/>
                      </a:cubicBezTo>
                      <a:cubicBezTo>
                        <a:pt x="129579" y="963158"/>
                        <a:pt x="66208" y="1301405"/>
                        <a:pt x="163454" y="14428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C000">
                        <a:shade val="30000"/>
                        <a:satMod val="115000"/>
                      </a:srgbClr>
                    </a:gs>
                    <a:gs pos="50000">
                      <a:srgbClr val="FFC000">
                        <a:shade val="67500"/>
                        <a:satMod val="115000"/>
                      </a:srgbClr>
                    </a:gs>
                    <a:gs pos="100000">
                      <a:srgbClr val="FFC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7" name="Rectangle 21"/>
            <p:cNvSpPr/>
            <p:nvPr/>
          </p:nvSpPr>
          <p:spPr>
            <a:xfrm rot="18900000">
              <a:off x="2857784" y="1643385"/>
              <a:ext cx="1307634" cy="24260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22"/>
            <p:cNvSpPr/>
            <p:nvPr/>
          </p:nvSpPr>
          <p:spPr>
            <a:xfrm rot="2149474">
              <a:off x="4674007" y="1352749"/>
              <a:ext cx="1358377" cy="24260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220 w 1152348"/>
                <a:gd name="connsiteY0" fmla="*/ 0 h 242604"/>
                <a:gd name="connsiteX1" fmla="*/ 1152348 w 1152348"/>
                <a:gd name="connsiteY1" fmla="*/ 0 h 242604"/>
                <a:gd name="connsiteX2" fmla="*/ 1152348 w 1152348"/>
                <a:gd name="connsiteY2" fmla="*/ 242604 h 242604"/>
                <a:gd name="connsiteX3" fmla="*/ 220 w 1152348"/>
                <a:gd name="connsiteY3" fmla="*/ 242604 h 242604"/>
                <a:gd name="connsiteX4" fmla="*/ 0 w 1152348"/>
                <a:gd name="connsiteY4" fmla="*/ 216390 h 242604"/>
                <a:gd name="connsiteX5" fmla="*/ 220 w 1152348"/>
                <a:gd name="connsiteY5" fmla="*/ 0 h 242604"/>
                <a:gd name="connsiteX0" fmla="*/ 85407 w 1237535"/>
                <a:gd name="connsiteY0" fmla="*/ 0 h 242604"/>
                <a:gd name="connsiteX1" fmla="*/ 1237535 w 1237535"/>
                <a:gd name="connsiteY1" fmla="*/ 0 h 242604"/>
                <a:gd name="connsiteX2" fmla="*/ 1237535 w 1237535"/>
                <a:gd name="connsiteY2" fmla="*/ 242604 h 242604"/>
                <a:gd name="connsiteX3" fmla="*/ 85407 w 1237535"/>
                <a:gd name="connsiteY3" fmla="*/ 242604 h 242604"/>
                <a:gd name="connsiteX4" fmla="*/ 85187 w 1237535"/>
                <a:gd name="connsiteY4" fmla="*/ 216390 h 242604"/>
                <a:gd name="connsiteX5" fmla="*/ 85187 w 1237535"/>
                <a:gd name="connsiteY5" fmla="*/ 105258 h 242604"/>
                <a:gd name="connsiteX6" fmla="*/ 85407 w 1237535"/>
                <a:gd name="connsiteY6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06409 w 1258757"/>
                <a:gd name="connsiteY5" fmla="*/ 105258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56923 w 1258757"/>
                <a:gd name="connsiteY5" fmla="*/ 105259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50844 w 1258757"/>
                <a:gd name="connsiteY7" fmla="*/ 56429 h 242604"/>
                <a:gd name="connsiteX8" fmla="*/ 106629 w 1258757"/>
                <a:gd name="connsiteY8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106409 w 1258757"/>
                <a:gd name="connsiteY7" fmla="*/ 81686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82180 w 1258757"/>
                <a:gd name="connsiteY5" fmla="*/ 167559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6443 w 1258757"/>
                <a:gd name="connsiteY2" fmla="*/ 42958 h 242604"/>
                <a:gd name="connsiteX3" fmla="*/ 1258757 w 1258757"/>
                <a:gd name="connsiteY3" fmla="*/ 242604 h 242604"/>
                <a:gd name="connsiteX4" fmla="*/ 106629 w 1258757"/>
                <a:gd name="connsiteY4" fmla="*/ 242604 h 242604"/>
                <a:gd name="connsiteX5" fmla="*/ 106409 w 1258757"/>
                <a:gd name="connsiteY5" fmla="*/ 216390 h 242604"/>
                <a:gd name="connsiteX6" fmla="*/ 182180 w 1258757"/>
                <a:gd name="connsiteY6" fmla="*/ 167559 h 242604"/>
                <a:gd name="connsiteX7" fmla="*/ 128299 w 1258757"/>
                <a:gd name="connsiteY7" fmla="*/ 117046 h 242604"/>
                <a:gd name="connsiteX8" fmla="*/ 97990 w 1258757"/>
                <a:gd name="connsiteY8" fmla="*/ 90105 h 242604"/>
                <a:gd name="connsiteX9" fmla="*/ 50844 w 1258757"/>
                <a:gd name="connsiteY9" fmla="*/ 56429 h 242604"/>
                <a:gd name="connsiteX10" fmla="*/ 106629 w 1258757"/>
                <a:gd name="connsiteY10" fmla="*/ 0 h 242604"/>
                <a:gd name="connsiteX0" fmla="*/ 106629 w 1343417"/>
                <a:gd name="connsiteY0" fmla="*/ 0 h 242604"/>
                <a:gd name="connsiteX1" fmla="*/ 1258757 w 1343417"/>
                <a:gd name="connsiteY1" fmla="*/ 0 h 242604"/>
                <a:gd name="connsiteX2" fmla="*/ 1256443 w 1343417"/>
                <a:gd name="connsiteY2" fmla="*/ 42958 h 242604"/>
                <a:gd name="connsiteX3" fmla="*/ 1256443 w 1343417"/>
                <a:gd name="connsiteY3" fmla="*/ 86737 h 242604"/>
                <a:gd name="connsiteX4" fmla="*/ 1258757 w 1343417"/>
                <a:gd name="connsiteY4" fmla="*/ 242604 h 242604"/>
                <a:gd name="connsiteX5" fmla="*/ 106629 w 1343417"/>
                <a:gd name="connsiteY5" fmla="*/ 242604 h 242604"/>
                <a:gd name="connsiteX6" fmla="*/ 106409 w 1343417"/>
                <a:gd name="connsiteY6" fmla="*/ 216390 h 242604"/>
                <a:gd name="connsiteX7" fmla="*/ 182180 w 1343417"/>
                <a:gd name="connsiteY7" fmla="*/ 167559 h 242604"/>
                <a:gd name="connsiteX8" fmla="*/ 128299 w 1343417"/>
                <a:gd name="connsiteY8" fmla="*/ 117046 h 242604"/>
                <a:gd name="connsiteX9" fmla="*/ 97990 w 1343417"/>
                <a:gd name="connsiteY9" fmla="*/ 90105 h 242604"/>
                <a:gd name="connsiteX10" fmla="*/ 50844 w 1343417"/>
                <a:gd name="connsiteY10" fmla="*/ 56429 h 242604"/>
                <a:gd name="connsiteX11" fmla="*/ 106629 w 1343417"/>
                <a:gd name="connsiteY11" fmla="*/ 0 h 242604"/>
                <a:gd name="connsiteX0" fmla="*/ 106629 w 1354171"/>
                <a:gd name="connsiteY0" fmla="*/ 0 h 242604"/>
                <a:gd name="connsiteX1" fmla="*/ 1258757 w 1354171"/>
                <a:gd name="connsiteY1" fmla="*/ 0 h 242604"/>
                <a:gd name="connsiteX2" fmla="*/ 1256443 w 1354171"/>
                <a:gd name="connsiteY2" fmla="*/ 42958 h 242604"/>
                <a:gd name="connsiteX3" fmla="*/ 1256443 w 1354171"/>
                <a:gd name="connsiteY3" fmla="*/ 86737 h 242604"/>
                <a:gd name="connsiteX4" fmla="*/ 1286751 w 1354171"/>
                <a:gd name="connsiteY4" fmla="*/ 123780 h 242604"/>
                <a:gd name="connsiteX5" fmla="*/ 1258757 w 1354171"/>
                <a:gd name="connsiteY5" fmla="*/ 242604 h 242604"/>
                <a:gd name="connsiteX6" fmla="*/ 106629 w 1354171"/>
                <a:gd name="connsiteY6" fmla="*/ 242604 h 242604"/>
                <a:gd name="connsiteX7" fmla="*/ 106409 w 1354171"/>
                <a:gd name="connsiteY7" fmla="*/ 216390 h 242604"/>
                <a:gd name="connsiteX8" fmla="*/ 182180 w 1354171"/>
                <a:gd name="connsiteY8" fmla="*/ 167559 h 242604"/>
                <a:gd name="connsiteX9" fmla="*/ 128299 w 1354171"/>
                <a:gd name="connsiteY9" fmla="*/ 117046 h 242604"/>
                <a:gd name="connsiteX10" fmla="*/ 97990 w 1354171"/>
                <a:gd name="connsiteY10" fmla="*/ 90105 h 242604"/>
                <a:gd name="connsiteX11" fmla="*/ 50844 w 1354171"/>
                <a:gd name="connsiteY11" fmla="*/ 56429 h 242604"/>
                <a:gd name="connsiteX12" fmla="*/ 106629 w 1354171"/>
                <a:gd name="connsiteY12" fmla="*/ 0 h 242604"/>
                <a:gd name="connsiteX0" fmla="*/ 106629 w 1370394"/>
                <a:gd name="connsiteY0" fmla="*/ 0 h 242604"/>
                <a:gd name="connsiteX1" fmla="*/ 1258757 w 1370394"/>
                <a:gd name="connsiteY1" fmla="*/ 0 h 242604"/>
                <a:gd name="connsiteX2" fmla="*/ 1256443 w 1370394"/>
                <a:gd name="connsiteY2" fmla="*/ 42958 h 242604"/>
                <a:gd name="connsiteX3" fmla="*/ 1256443 w 1370394"/>
                <a:gd name="connsiteY3" fmla="*/ 86737 h 242604"/>
                <a:gd name="connsiteX4" fmla="*/ 1286751 w 1370394"/>
                <a:gd name="connsiteY4" fmla="*/ 123780 h 242604"/>
                <a:gd name="connsiteX5" fmla="*/ 1328847 w 1370394"/>
                <a:gd name="connsiteY5" fmla="*/ 169243 h 242604"/>
                <a:gd name="connsiteX6" fmla="*/ 1258757 w 1370394"/>
                <a:gd name="connsiteY6" fmla="*/ 242604 h 242604"/>
                <a:gd name="connsiteX7" fmla="*/ 106629 w 1370394"/>
                <a:gd name="connsiteY7" fmla="*/ 242604 h 242604"/>
                <a:gd name="connsiteX8" fmla="*/ 106409 w 1370394"/>
                <a:gd name="connsiteY8" fmla="*/ 216390 h 242604"/>
                <a:gd name="connsiteX9" fmla="*/ 182180 w 1370394"/>
                <a:gd name="connsiteY9" fmla="*/ 167559 h 242604"/>
                <a:gd name="connsiteX10" fmla="*/ 128299 w 1370394"/>
                <a:gd name="connsiteY10" fmla="*/ 117046 h 242604"/>
                <a:gd name="connsiteX11" fmla="*/ 97990 w 1370394"/>
                <a:gd name="connsiteY11" fmla="*/ 90105 h 242604"/>
                <a:gd name="connsiteX12" fmla="*/ 50844 w 1370394"/>
                <a:gd name="connsiteY12" fmla="*/ 56429 h 242604"/>
                <a:gd name="connsiteX13" fmla="*/ 106629 w 1370394"/>
                <a:gd name="connsiteY13" fmla="*/ 0 h 242604"/>
                <a:gd name="connsiteX0" fmla="*/ 106629 w 1375326"/>
                <a:gd name="connsiteY0" fmla="*/ 0 h 242894"/>
                <a:gd name="connsiteX1" fmla="*/ 1258757 w 1375326"/>
                <a:gd name="connsiteY1" fmla="*/ 0 h 242894"/>
                <a:gd name="connsiteX2" fmla="*/ 1256443 w 1375326"/>
                <a:gd name="connsiteY2" fmla="*/ 42958 h 242894"/>
                <a:gd name="connsiteX3" fmla="*/ 1256443 w 1375326"/>
                <a:gd name="connsiteY3" fmla="*/ 86737 h 242894"/>
                <a:gd name="connsiteX4" fmla="*/ 1286751 w 1375326"/>
                <a:gd name="connsiteY4" fmla="*/ 123780 h 242894"/>
                <a:gd name="connsiteX5" fmla="*/ 1328847 w 1375326"/>
                <a:gd name="connsiteY5" fmla="*/ 169243 h 242894"/>
                <a:gd name="connsiteX6" fmla="*/ 1344000 w 1375326"/>
                <a:gd name="connsiteY6" fmla="*/ 234911 h 242894"/>
                <a:gd name="connsiteX7" fmla="*/ 1258757 w 1375326"/>
                <a:gd name="connsiteY7" fmla="*/ 242604 h 242894"/>
                <a:gd name="connsiteX8" fmla="*/ 106629 w 1375326"/>
                <a:gd name="connsiteY8" fmla="*/ 242604 h 242894"/>
                <a:gd name="connsiteX9" fmla="*/ 106409 w 1375326"/>
                <a:gd name="connsiteY9" fmla="*/ 216390 h 242894"/>
                <a:gd name="connsiteX10" fmla="*/ 182180 w 1375326"/>
                <a:gd name="connsiteY10" fmla="*/ 167559 h 242894"/>
                <a:gd name="connsiteX11" fmla="*/ 128299 w 1375326"/>
                <a:gd name="connsiteY11" fmla="*/ 117046 h 242894"/>
                <a:gd name="connsiteX12" fmla="*/ 97990 w 1375326"/>
                <a:gd name="connsiteY12" fmla="*/ 90105 h 242894"/>
                <a:gd name="connsiteX13" fmla="*/ 50844 w 1375326"/>
                <a:gd name="connsiteY13" fmla="*/ 56429 h 242894"/>
                <a:gd name="connsiteX14" fmla="*/ 106629 w 1375326"/>
                <a:gd name="connsiteY14" fmla="*/ 0 h 24289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86751 w 1358377"/>
                <a:gd name="connsiteY4" fmla="*/ 123780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90119 w 1358377"/>
                <a:gd name="connsiteY2" fmla="*/ 39590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3378778" y="1141964"/>
            <a:ext cx="2363185" cy="2387008"/>
            <a:chOff x="502144" y="4009086"/>
            <a:chExt cx="2363185" cy="2387008"/>
          </a:xfrm>
          <a:solidFill>
            <a:srgbClr val="FF00FF"/>
          </a:solidFill>
        </p:grpSpPr>
        <p:sp>
          <p:nvSpPr>
            <p:cNvPr id="11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Organisation d’évènements (Destination Labo, Journée CAM, Semaine du Cerveau, Fête de la Science, …)</a:t>
              </a:r>
              <a:endParaRPr lang="fr-FR" sz="1200" b="1" dirty="0"/>
            </a:p>
          </p:txBody>
        </p:sp>
      </p:grpSp>
      <p:sp>
        <p:nvSpPr>
          <p:cNvPr id="13" name="Rectangle 21"/>
          <p:cNvSpPr/>
          <p:nvPr/>
        </p:nvSpPr>
        <p:spPr>
          <a:xfrm>
            <a:off x="3751644" y="980728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 rot="1279140">
            <a:off x="103914" y="4003983"/>
            <a:ext cx="3174600" cy="2162279"/>
            <a:chOff x="428361" y="4054090"/>
            <a:chExt cx="3174600" cy="2162279"/>
          </a:xfrm>
        </p:grpSpPr>
        <p:grpSp>
          <p:nvGrpSpPr>
            <p:cNvPr id="21" name="Groupe 20"/>
            <p:cNvGrpSpPr/>
            <p:nvPr/>
          </p:nvGrpSpPr>
          <p:grpSpPr>
            <a:xfrm>
              <a:off x="1011820" y="4056046"/>
              <a:ext cx="2450061" cy="2160323"/>
              <a:chOff x="911151" y="2262446"/>
              <a:chExt cx="3261912" cy="2876166"/>
            </a:xfrm>
          </p:grpSpPr>
          <p:sp>
            <p:nvSpPr>
              <p:cNvPr id="22" name="Rectangle 5"/>
              <p:cNvSpPr/>
              <p:nvPr/>
            </p:nvSpPr>
            <p:spPr>
              <a:xfrm rot="21074577">
                <a:off x="999776" y="2356259"/>
                <a:ext cx="3011760" cy="2770350"/>
              </a:xfrm>
              <a:custGeom>
                <a:avLst/>
                <a:gdLst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0 w 2958182"/>
                  <a:gd name="connsiteY3" fmla="*/ 2855644 h 2855644"/>
                  <a:gd name="connsiteX4" fmla="*/ 0 w 2958182"/>
                  <a:gd name="connsiteY4" fmla="*/ 0 h 2855644"/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99227 w 2958182"/>
                  <a:gd name="connsiteY3" fmla="*/ 2774555 h 2855644"/>
                  <a:gd name="connsiteX4" fmla="*/ 0 w 2958182"/>
                  <a:gd name="connsiteY4" fmla="*/ 0 h 2855644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802085"/>
                  <a:gd name="connsiteX1" fmla="*/ 3007415 w 3007415"/>
                  <a:gd name="connsiteY1" fmla="*/ 55771 h 2802085"/>
                  <a:gd name="connsiteX2" fmla="*/ 2795981 w 3007415"/>
                  <a:gd name="connsiteY2" fmla="*/ 2782473 h 2802085"/>
                  <a:gd name="connsiteX3" fmla="*/ 152810 w 3007415"/>
                  <a:gd name="connsiteY3" fmla="*/ 2802085 h 2802085"/>
                  <a:gd name="connsiteX4" fmla="*/ 0 w 3007415"/>
                  <a:gd name="connsiteY4" fmla="*/ 0 h 2802085"/>
                  <a:gd name="connsiteX0" fmla="*/ 0 w 3007415"/>
                  <a:gd name="connsiteY0" fmla="*/ 0 h 2910528"/>
                  <a:gd name="connsiteX1" fmla="*/ 3007415 w 3007415"/>
                  <a:gd name="connsiteY1" fmla="*/ 55771 h 2910528"/>
                  <a:gd name="connsiteX2" fmla="*/ 2795981 w 3007415"/>
                  <a:gd name="connsiteY2" fmla="*/ 2782473 h 2910528"/>
                  <a:gd name="connsiteX3" fmla="*/ 152810 w 3007415"/>
                  <a:gd name="connsiteY3" fmla="*/ 2802085 h 2910528"/>
                  <a:gd name="connsiteX4" fmla="*/ 0 w 3007415"/>
                  <a:gd name="connsiteY4" fmla="*/ 0 h 2910528"/>
                  <a:gd name="connsiteX0" fmla="*/ 0 w 3016462"/>
                  <a:gd name="connsiteY0" fmla="*/ 0 h 2910528"/>
                  <a:gd name="connsiteX1" fmla="*/ 3007415 w 3016462"/>
                  <a:gd name="connsiteY1" fmla="*/ 55771 h 2910528"/>
                  <a:gd name="connsiteX2" fmla="*/ 2795981 w 3016462"/>
                  <a:gd name="connsiteY2" fmla="*/ 2782473 h 2910528"/>
                  <a:gd name="connsiteX3" fmla="*/ 152810 w 3016462"/>
                  <a:gd name="connsiteY3" fmla="*/ 2802085 h 2910528"/>
                  <a:gd name="connsiteX4" fmla="*/ 0 w 3016462"/>
                  <a:gd name="connsiteY4" fmla="*/ 0 h 2910528"/>
                  <a:gd name="connsiteX0" fmla="*/ 0 w 3064249"/>
                  <a:gd name="connsiteY0" fmla="*/ 0 h 2898641"/>
                  <a:gd name="connsiteX1" fmla="*/ 3007415 w 3064249"/>
                  <a:gd name="connsiteY1" fmla="*/ 55771 h 2898641"/>
                  <a:gd name="connsiteX2" fmla="*/ 2875643 w 3064249"/>
                  <a:gd name="connsiteY2" fmla="*/ 2765832 h 2898641"/>
                  <a:gd name="connsiteX3" fmla="*/ 152810 w 3064249"/>
                  <a:gd name="connsiteY3" fmla="*/ 2802085 h 2898641"/>
                  <a:gd name="connsiteX4" fmla="*/ 0 w 3064249"/>
                  <a:gd name="connsiteY4" fmla="*/ 0 h 2898641"/>
                  <a:gd name="connsiteX0" fmla="*/ 0 w 3070540"/>
                  <a:gd name="connsiteY0" fmla="*/ 0 h 2898641"/>
                  <a:gd name="connsiteX1" fmla="*/ 3007415 w 3070540"/>
                  <a:gd name="connsiteY1" fmla="*/ 55771 h 2898641"/>
                  <a:gd name="connsiteX2" fmla="*/ 2875643 w 3070540"/>
                  <a:gd name="connsiteY2" fmla="*/ 2765832 h 2898641"/>
                  <a:gd name="connsiteX3" fmla="*/ 152810 w 3070540"/>
                  <a:gd name="connsiteY3" fmla="*/ 2802085 h 2898641"/>
                  <a:gd name="connsiteX4" fmla="*/ 0 w 3070540"/>
                  <a:gd name="connsiteY4" fmla="*/ 0 h 2898641"/>
                  <a:gd name="connsiteX0" fmla="*/ 0 w 3050496"/>
                  <a:gd name="connsiteY0" fmla="*/ 0 h 2831008"/>
                  <a:gd name="connsiteX1" fmla="*/ 3007415 w 3050496"/>
                  <a:gd name="connsiteY1" fmla="*/ 55771 h 2831008"/>
                  <a:gd name="connsiteX2" fmla="*/ 2844527 w 3050496"/>
                  <a:gd name="connsiteY2" fmla="*/ 2655027 h 2831008"/>
                  <a:gd name="connsiteX3" fmla="*/ 152810 w 3050496"/>
                  <a:gd name="connsiteY3" fmla="*/ 2802085 h 2831008"/>
                  <a:gd name="connsiteX4" fmla="*/ 0 w 3050496"/>
                  <a:gd name="connsiteY4" fmla="*/ 0 h 2831008"/>
                  <a:gd name="connsiteX0" fmla="*/ 0 w 3083026"/>
                  <a:gd name="connsiteY0" fmla="*/ 0 h 2802085"/>
                  <a:gd name="connsiteX1" fmla="*/ 3007415 w 3083026"/>
                  <a:gd name="connsiteY1" fmla="*/ 55771 h 2802085"/>
                  <a:gd name="connsiteX2" fmla="*/ 2894153 w 3083026"/>
                  <a:gd name="connsiteY2" fmla="*/ 2551842 h 2802085"/>
                  <a:gd name="connsiteX3" fmla="*/ 152810 w 3083026"/>
                  <a:gd name="connsiteY3" fmla="*/ 2802085 h 2802085"/>
                  <a:gd name="connsiteX4" fmla="*/ 0 w 3083026"/>
                  <a:gd name="connsiteY4" fmla="*/ 0 h 2802085"/>
                  <a:gd name="connsiteX0" fmla="*/ 0 w 3077100"/>
                  <a:gd name="connsiteY0" fmla="*/ 0 h 2839147"/>
                  <a:gd name="connsiteX1" fmla="*/ 3007415 w 3077100"/>
                  <a:gd name="connsiteY1" fmla="*/ 55771 h 2839147"/>
                  <a:gd name="connsiteX2" fmla="*/ 2885440 w 3077100"/>
                  <a:gd name="connsiteY2" fmla="*/ 2670966 h 2839147"/>
                  <a:gd name="connsiteX3" fmla="*/ 152810 w 3077100"/>
                  <a:gd name="connsiteY3" fmla="*/ 2802085 h 2839147"/>
                  <a:gd name="connsiteX4" fmla="*/ 0 w 3077100"/>
                  <a:gd name="connsiteY4" fmla="*/ 0 h 2839147"/>
                  <a:gd name="connsiteX0" fmla="*/ 0 w 3084012"/>
                  <a:gd name="connsiteY0" fmla="*/ 0 h 2810619"/>
                  <a:gd name="connsiteX1" fmla="*/ 3007415 w 3084012"/>
                  <a:gd name="connsiteY1" fmla="*/ 55771 h 2810619"/>
                  <a:gd name="connsiteX2" fmla="*/ 2895591 w 3084012"/>
                  <a:gd name="connsiteY2" fmla="*/ 2605068 h 2810619"/>
                  <a:gd name="connsiteX3" fmla="*/ 152810 w 3084012"/>
                  <a:gd name="connsiteY3" fmla="*/ 2802085 h 2810619"/>
                  <a:gd name="connsiteX4" fmla="*/ 0 w 3084012"/>
                  <a:gd name="connsiteY4" fmla="*/ 0 h 2810619"/>
                  <a:gd name="connsiteX0" fmla="*/ 0 w 3108841"/>
                  <a:gd name="connsiteY0" fmla="*/ 0 h 2802085"/>
                  <a:gd name="connsiteX1" fmla="*/ 3007415 w 3108841"/>
                  <a:gd name="connsiteY1" fmla="*/ 55771 h 2802085"/>
                  <a:gd name="connsiteX2" fmla="*/ 2930854 w 3108841"/>
                  <a:gd name="connsiteY2" fmla="*/ 2501276 h 2802085"/>
                  <a:gd name="connsiteX3" fmla="*/ 152810 w 3108841"/>
                  <a:gd name="connsiteY3" fmla="*/ 2802085 h 2802085"/>
                  <a:gd name="connsiteX4" fmla="*/ 0 w 3108841"/>
                  <a:gd name="connsiteY4" fmla="*/ 0 h 2802085"/>
                  <a:gd name="connsiteX0" fmla="*/ 0 w 3073089"/>
                  <a:gd name="connsiteY0" fmla="*/ 0 h 2802085"/>
                  <a:gd name="connsiteX1" fmla="*/ 3007415 w 3073089"/>
                  <a:gd name="connsiteY1" fmla="*/ 55771 h 2802085"/>
                  <a:gd name="connsiteX2" fmla="*/ 2879470 w 3073089"/>
                  <a:gd name="connsiteY2" fmla="*/ 2334344 h 2802085"/>
                  <a:gd name="connsiteX3" fmla="*/ 152810 w 3073089"/>
                  <a:gd name="connsiteY3" fmla="*/ 2802085 h 2802085"/>
                  <a:gd name="connsiteX4" fmla="*/ 0 w 3073089"/>
                  <a:gd name="connsiteY4" fmla="*/ 0 h 2802085"/>
                  <a:gd name="connsiteX0" fmla="*/ 0 w 3142862"/>
                  <a:gd name="connsiteY0" fmla="*/ 0 h 2802085"/>
                  <a:gd name="connsiteX1" fmla="*/ 3007415 w 3142862"/>
                  <a:gd name="connsiteY1" fmla="*/ 55771 h 2802085"/>
                  <a:gd name="connsiteX2" fmla="*/ 2879470 w 3142862"/>
                  <a:gd name="connsiteY2" fmla="*/ 2334344 h 2802085"/>
                  <a:gd name="connsiteX3" fmla="*/ 152810 w 3142862"/>
                  <a:gd name="connsiteY3" fmla="*/ 2802085 h 2802085"/>
                  <a:gd name="connsiteX4" fmla="*/ 0 w 3142862"/>
                  <a:gd name="connsiteY4" fmla="*/ 0 h 2802085"/>
                  <a:gd name="connsiteX0" fmla="*/ 0 w 3142862"/>
                  <a:gd name="connsiteY0" fmla="*/ 0 h 2860388"/>
                  <a:gd name="connsiteX1" fmla="*/ 3007415 w 3142862"/>
                  <a:gd name="connsiteY1" fmla="*/ 55771 h 2860388"/>
                  <a:gd name="connsiteX2" fmla="*/ 2879470 w 3142862"/>
                  <a:gd name="connsiteY2" fmla="*/ 2334344 h 2860388"/>
                  <a:gd name="connsiteX3" fmla="*/ 187196 w 3142862"/>
                  <a:gd name="connsiteY3" fmla="*/ 2860388 h 2860388"/>
                  <a:gd name="connsiteX4" fmla="*/ 0 w 3142862"/>
                  <a:gd name="connsiteY4" fmla="*/ 0 h 2860388"/>
                  <a:gd name="connsiteX0" fmla="*/ 0 w 3142862"/>
                  <a:gd name="connsiteY0" fmla="*/ 0 h 2876373"/>
                  <a:gd name="connsiteX1" fmla="*/ 3007415 w 3142862"/>
                  <a:gd name="connsiteY1" fmla="*/ 55771 h 2876373"/>
                  <a:gd name="connsiteX2" fmla="*/ 2879470 w 3142862"/>
                  <a:gd name="connsiteY2" fmla="*/ 2334344 h 2876373"/>
                  <a:gd name="connsiteX3" fmla="*/ 187196 w 3142862"/>
                  <a:gd name="connsiteY3" fmla="*/ 2860388 h 2876373"/>
                  <a:gd name="connsiteX4" fmla="*/ 0 w 3142862"/>
                  <a:gd name="connsiteY4" fmla="*/ 0 h 2876373"/>
                  <a:gd name="connsiteX0" fmla="*/ 0 w 3142862"/>
                  <a:gd name="connsiteY0" fmla="*/ 0 h 2869960"/>
                  <a:gd name="connsiteX1" fmla="*/ 3007415 w 3142862"/>
                  <a:gd name="connsiteY1" fmla="*/ 55771 h 2869960"/>
                  <a:gd name="connsiteX2" fmla="*/ 2879470 w 3142862"/>
                  <a:gd name="connsiteY2" fmla="*/ 2334344 h 2869960"/>
                  <a:gd name="connsiteX3" fmla="*/ 187196 w 3142862"/>
                  <a:gd name="connsiteY3" fmla="*/ 2860388 h 2869960"/>
                  <a:gd name="connsiteX4" fmla="*/ 0 w 3142862"/>
                  <a:gd name="connsiteY4" fmla="*/ 0 h 2869960"/>
                  <a:gd name="connsiteX0" fmla="*/ 0 w 3142862"/>
                  <a:gd name="connsiteY0" fmla="*/ 0 h 2875403"/>
                  <a:gd name="connsiteX1" fmla="*/ 3007415 w 3142862"/>
                  <a:gd name="connsiteY1" fmla="*/ 55771 h 2875403"/>
                  <a:gd name="connsiteX2" fmla="*/ 2879470 w 3142862"/>
                  <a:gd name="connsiteY2" fmla="*/ 2334344 h 2875403"/>
                  <a:gd name="connsiteX3" fmla="*/ 187196 w 3142862"/>
                  <a:gd name="connsiteY3" fmla="*/ 2860388 h 2875403"/>
                  <a:gd name="connsiteX4" fmla="*/ 0 w 3142862"/>
                  <a:gd name="connsiteY4" fmla="*/ 0 h 2875403"/>
                  <a:gd name="connsiteX0" fmla="*/ 0 w 3155056"/>
                  <a:gd name="connsiteY0" fmla="*/ 0 h 2875403"/>
                  <a:gd name="connsiteX1" fmla="*/ 3007415 w 3155056"/>
                  <a:gd name="connsiteY1" fmla="*/ 55771 h 2875403"/>
                  <a:gd name="connsiteX2" fmla="*/ 2879470 w 3155056"/>
                  <a:gd name="connsiteY2" fmla="*/ 2334344 h 2875403"/>
                  <a:gd name="connsiteX3" fmla="*/ 187196 w 3155056"/>
                  <a:gd name="connsiteY3" fmla="*/ 2860388 h 2875403"/>
                  <a:gd name="connsiteX4" fmla="*/ 0 w 3155056"/>
                  <a:gd name="connsiteY4" fmla="*/ 0 h 2875403"/>
                  <a:gd name="connsiteX0" fmla="*/ 0 w 3111070"/>
                  <a:gd name="connsiteY0" fmla="*/ 0 h 2875403"/>
                  <a:gd name="connsiteX1" fmla="*/ 3007415 w 3111070"/>
                  <a:gd name="connsiteY1" fmla="*/ 55771 h 2875403"/>
                  <a:gd name="connsiteX2" fmla="*/ 2879470 w 3111070"/>
                  <a:gd name="connsiteY2" fmla="*/ 2334344 h 2875403"/>
                  <a:gd name="connsiteX3" fmla="*/ 187196 w 3111070"/>
                  <a:gd name="connsiteY3" fmla="*/ 2860388 h 2875403"/>
                  <a:gd name="connsiteX4" fmla="*/ 0 w 3111070"/>
                  <a:gd name="connsiteY4" fmla="*/ 0 h 2875403"/>
                  <a:gd name="connsiteX0" fmla="*/ 0 w 3116300"/>
                  <a:gd name="connsiteY0" fmla="*/ 0 h 2875403"/>
                  <a:gd name="connsiteX1" fmla="*/ 3007415 w 3116300"/>
                  <a:gd name="connsiteY1" fmla="*/ 55771 h 2875403"/>
                  <a:gd name="connsiteX2" fmla="*/ 2879470 w 3116300"/>
                  <a:gd name="connsiteY2" fmla="*/ 2334344 h 2875403"/>
                  <a:gd name="connsiteX3" fmla="*/ 187196 w 3116300"/>
                  <a:gd name="connsiteY3" fmla="*/ 2860388 h 2875403"/>
                  <a:gd name="connsiteX4" fmla="*/ 0 w 3116300"/>
                  <a:gd name="connsiteY4" fmla="*/ 0 h 2875403"/>
                  <a:gd name="connsiteX0" fmla="*/ 0 w 3083363"/>
                  <a:gd name="connsiteY0" fmla="*/ 0 h 2875403"/>
                  <a:gd name="connsiteX1" fmla="*/ 2885378 w 3083363"/>
                  <a:gd name="connsiteY1" fmla="*/ 56216 h 2875403"/>
                  <a:gd name="connsiteX2" fmla="*/ 2879470 w 3083363"/>
                  <a:gd name="connsiteY2" fmla="*/ 2334344 h 2875403"/>
                  <a:gd name="connsiteX3" fmla="*/ 187196 w 3083363"/>
                  <a:gd name="connsiteY3" fmla="*/ 2860388 h 2875403"/>
                  <a:gd name="connsiteX4" fmla="*/ 0 w 3083363"/>
                  <a:gd name="connsiteY4" fmla="*/ 0 h 2875403"/>
                  <a:gd name="connsiteX0" fmla="*/ 0 w 3096263"/>
                  <a:gd name="connsiteY0" fmla="*/ 0 h 2875403"/>
                  <a:gd name="connsiteX1" fmla="*/ 2937628 w 3096263"/>
                  <a:gd name="connsiteY1" fmla="*/ 51384 h 2875403"/>
                  <a:gd name="connsiteX2" fmla="*/ 2879470 w 3096263"/>
                  <a:gd name="connsiteY2" fmla="*/ 2334344 h 2875403"/>
                  <a:gd name="connsiteX3" fmla="*/ 187196 w 3096263"/>
                  <a:gd name="connsiteY3" fmla="*/ 2860388 h 2875403"/>
                  <a:gd name="connsiteX4" fmla="*/ 0 w 3096263"/>
                  <a:gd name="connsiteY4" fmla="*/ 0 h 2875403"/>
                  <a:gd name="connsiteX0" fmla="*/ 0 w 3094279"/>
                  <a:gd name="connsiteY0" fmla="*/ 0 h 2875403"/>
                  <a:gd name="connsiteX1" fmla="*/ 2930002 w 3094279"/>
                  <a:gd name="connsiteY1" fmla="*/ 101565 h 2875403"/>
                  <a:gd name="connsiteX2" fmla="*/ 2879470 w 3094279"/>
                  <a:gd name="connsiteY2" fmla="*/ 2334344 h 2875403"/>
                  <a:gd name="connsiteX3" fmla="*/ 187196 w 3094279"/>
                  <a:gd name="connsiteY3" fmla="*/ 2860388 h 2875403"/>
                  <a:gd name="connsiteX4" fmla="*/ 0 w 3094279"/>
                  <a:gd name="connsiteY4" fmla="*/ 0 h 2875403"/>
                  <a:gd name="connsiteX0" fmla="*/ 0 w 3102449"/>
                  <a:gd name="connsiteY0" fmla="*/ 0 h 2875403"/>
                  <a:gd name="connsiteX1" fmla="*/ 2960524 w 3102449"/>
                  <a:gd name="connsiteY1" fmla="*/ 112644 h 2875403"/>
                  <a:gd name="connsiteX2" fmla="*/ 2879470 w 3102449"/>
                  <a:gd name="connsiteY2" fmla="*/ 2334344 h 2875403"/>
                  <a:gd name="connsiteX3" fmla="*/ 187196 w 3102449"/>
                  <a:gd name="connsiteY3" fmla="*/ 2860388 h 2875403"/>
                  <a:gd name="connsiteX4" fmla="*/ 0 w 3102449"/>
                  <a:gd name="connsiteY4" fmla="*/ 0 h 2875403"/>
                  <a:gd name="connsiteX0" fmla="*/ 0 w 3104921"/>
                  <a:gd name="connsiteY0" fmla="*/ 0 h 2875403"/>
                  <a:gd name="connsiteX1" fmla="*/ 2969318 w 3104921"/>
                  <a:gd name="connsiteY1" fmla="*/ 139644 h 2875403"/>
                  <a:gd name="connsiteX2" fmla="*/ 2879470 w 3104921"/>
                  <a:gd name="connsiteY2" fmla="*/ 2334344 h 2875403"/>
                  <a:gd name="connsiteX3" fmla="*/ 187196 w 3104921"/>
                  <a:gd name="connsiteY3" fmla="*/ 2860388 h 2875403"/>
                  <a:gd name="connsiteX4" fmla="*/ 0 w 3104921"/>
                  <a:gd name="connsiteY4" fmla="*/ 0 h 2875403"/>
                  <a:gd name="connsiteX0" fmla="*/ 0 w 3097647"/>
                  <a:gd name="connsiteY0" fmla="*/ 0 h 2875403"/>
                  <a:gd name="connsiteX1" fmla="*/ 2942864 w 3097647"/>
                  <a:gd name="connsiteY1" fmla="*/ 186902 h 2875403"/>
                  <a:gd name="connsiteX2" fmla="*/ 2879470 w 3097647"/>
                  <a:gd name="connsiteY2" fmla="*/ 2334344 h 2875403"/>
                  <a:gd name="connsiteX3" fmla="*/ 187196 w 3097647"/>
                  <a:gd name="connsiteY3" fmla="*/ 2860388 h 2875403"/>
                  <a:gd name="connsiteX4" fmla="*/ 0 w 3097647"/>
                  <a:gd name="connsiteY4" fmla="*/ 0 h 2875403"/>
                  <a:gd name="connsiteX0" fmla="*/ 0 w 3053237"/>
                  <a:gd name="connsiteY0" fmla="*/ 0 h 2830026"/>
                  <a:gd name="connsiteX1" fmla="*/ 2898454 w 3053237"/>
                  <a:gd name="connsiteY1" fmla="*/ 141525 h 2830026"/>
                  <a:gd name="connsiteX2" fmla="*/ 2835060 w 3053237"/>
                  <a:gd name="connsiteY2" fmla="*/ 2288967 h 2830026"/>
                  <a:gd name="connsiteX3" fmla="*/ 142786 w 3053237"/>
                  <a:gd name="connsiteY3" fmla="*/ 2815011 h 2830026"/>
                  <a:gd name="connsiteX4" fmla="*/ 0 w 3053237"/>
                  <a:gd name="connsiteY4" fmla="*/ 0 h 2830026"/>
                  <a:gd name="connsiteX0" fmla="*/ 0 w 3002552"/>
                  <a:gd name="connsiteY0" fmla="*/ 0 h 2783683"/>
                  <a:gd name="connsiteX1" fmla="*/ 2847769 w 3002552"/>
                  <a:gd name="connsiteY1" fmla="*/ 95182 h 2783683"/>
                  <a:gd name="connsiteX2" fmla="*/ 2784375 w 3002552"/>
                  <a:gd name="connsiteY2" fmla="*/ 2242624 h 2783683"/>
                  <a:gd name="connsiteX3" fmla="*/ 92101 w 3002552"/>
                  <a:gd name="connsiteY3" fmla="*/ 2768668 h 2783683"/>
                  <a:gd name="connsiteX4" fmla="*/ 0 w 3002552"/>
                  <a:gd name="connsiteY4" fmla="*/ 0 h 2783683"/>
                  <a:gd name="connsiteX0" fmla="*/ 0 w 3002552"/>
                  <a:gd name="connsiteY0" fmla="*/ 0 h 2780993"/>
                  <a:gd name="connsiteX1" fmla="*/ 2847769 w 3002552"/>
                  <a:gd name="connsiteY1" fmla="*/ 95182 h 2780993"/>
                  <a:gd name="connsiteX2" fmla="*/ 2784375 w 3002552"/>
                  <a:gd name="connsiteY2" fmla="*/ 2242624 h 2780993"/>
                  <a:gd name="connsiteX3" fmla="*/ 92101 w 3002552"/>
                  <a:gd name="connsiteY3" fmla="*/ 2768668 h 2780993"/>
                  <a:gd name="connsiteX4" fmla="*/ 0 w 3002552"/>
                  <a:gd name="connsiteY4" fmla="*/ 0 h 2780993"/>
                  <a:gd name="connsiteX0" fmla="*/ 0 w 3008312"/>
                  <a:gd name="connsiteY0" fmla="*/ 0 h 2781844"/>
                  <a:gd name="connsiteX1" fmla="*/ 2847769 w 3008312"/>
                  <a:gd name="connsiteY1" fmla="*/ 95182 h 2781844"/>
                  <a:gd name="connsiteX2" fmla="*/ 2792196 w 3008312"/>
                  <a:gd name="connsiteY2" fmla="*/ 2275334 h 2781844"/>
                  <a:gd name="connsiteX3" fmla="*/ 92101 w 3008312"/>
                  <a:gd name="connsiteY3" fmla="*/ 2768668 h 2781844"/>
                  <a:gd name="connsiteX4" fmla="*/ 0 w 3008312"/>
                  <a:gd name="connsiteY4" fmla="*/ 0 h 2781844"/>
                  <a:gd name="connsiteX0" fmla="*/ 0 w 2989495"/>
                  <a:gd name="connsiteY0" fmla="*/ 0 h 2781844"/>
                  <a:gd name="connsiteX1" fmla="*/ 2847769 w 2989495"/>
                  <a:gd name="connsiteY1" fmla="*/ 95182 h 2781844"/>
                  <a:gd name="connsiteX2" fmla="*/ 2792196 w 2989495"/>
                  <a:gd name="connsiteY2" fmla="*/ 2275334 h 2781844"/>
                  <a:gd name="connsiteX3" fmla="*/ 92101 w 2989495"/>
                  <a:gd name="connsiteY3" fmla="*/ 2768668 h 2781844"/>
                  <a:gd name="connsiteX4" fmla="*/ 0 w 2989495"/>
                  <a:gd name="connsiteY4" fmla="*/ 0 h 2781844"/>
                  <a:gd name="connsiteX0" fmla="*/ 0 w 3011870"/>
                  <a:gd name="connsiteY0" fmla="*/ 0 h 2781844"/>
                  <a:gd name="connsiteX1" fmla="*/ 2847769 w 3011870"/>
                  <a:gd name="connsiteY1" fmla="*/ 95182 h 2781844"/>
                  <a:gd name="connsiteX2" fmla="*/ 2792196 w 3011870"/>
                  <a:gd name="connsiteY2" fmla="*/ 2275334 h 2781844"/>
                  <a:gd name="connsiteX3" fmla="*/ 92101 w 3011870"/>
                  <a:gd name="connsiteY3" fmla="*/ 2768668 h 2781844"/>
                  <a:gd name="connsiteX4" fmla="*/ 0 w 3011870"/>
                  <a:gd name="connsiteY4" fmla="*/ 0 h 2781844"/>
                  <a:gd name="connsiteX0" fmla="*/ 0 w 3011870"/>
                  <a:gd name="connsiteY0" fmla="*/ 0 h 2783262"/>
                  <a:gd name="connsiteX1" fmla="*/ 2847769 w 3011870"/>
                  <a:gd name="connsiteY1" fmla="*/ 95182 h 2783262"/>
                  <a:gd name="connsiteX2" fmla="*/ 2792196 w 3011870"/>
                  <a:gd name="connsiteY2" fmla="*/ 2275334 h 2783262"/>
                  <a:gd name="connsiteX3" fmla="*/ 92101 w 3011870"/>
                  <a:gd name="connsiteY3" fmla="*/ 2768668 h 2783262"/>
                  <a:gd name="connsiteX4" fmla="*/ 0 w 3011870"/>
                  <a:gd name="connsiteY4" fmla="*/ 0 h 2783262"/>
                  <a:gd name="connsiteX0" fmla="*/ 0 w 3011870"/>
                  <a:gd name="connsiteY0" fmla="*/ 0 h 2767189"/>
                  <a:gd name="connsiteX1" fmla="*/ 2847769 w 3011870"/>
                  <a:gd name="connsiteY1" fmla="*/ 95182 h 2767189"/>
                  <a:gd name="connsiteX2" fmla="*/ 2792196 w 3011870"/>
                  <a:gd name="connsiteY2" fmla="*/ 2275334 h 2767189"/>
                  <a:gd name="connsiteX3" fmla="*/ 113833 w 3011870"/>
                  <a:gd name="connsiteY3" fmla="*/ 2752010 h 2767189"/>
                  <a:gd name="connsiteX4" fmla="*/ 0 w 3011870"/>
                  <a:gd name="connsiteY4" fmla="*/ 0 h 2767189"/>
                  <a:gd name="connsiteX0" fmla="*/ 0 w 3011870"/>
                  <a:gd name="connsiteY0" fmla="*/ 0 h 2764048"/>
                  <a:gd name="connsiteX1" fmla="*/ 2847769 w 3011870"/>
                  <a:gd name="connsiteY1" fmla="*/ 95182 h 2764048"/>
                  <a:gd name="connsiteX2" fmla="*/ 2792196 w 3011870"/>
                  <a:gd name="connsiteY2" fmla="*/ 2275334 h 2764048"/>
                  <a:gd name="connsiteX3" fmla="*/ 128682 w 3011870"/>
                  <a:gd name="connsiteY3" fmla="*/ 2748749 h 2764048"/>
                  <a:gd name="connsiteX4" fmla="*/ 0 w 3011870"/>
                  <a:gd name="connsiteY4" fmla="*/ 0 h 2764048"/>
                  <a:gd name="connsiteX0" fmla="*/ 0 w 3011870"/>
                  <a:gd name="connsiteY0" fmla="*/ 0 h 2766482"/>
                  <a:gd name="connsiteX1" fmla="*/ 2847769 w 3011870"/>
                  <a:gd name="connsiteY1" fmla="*/ 95182 h 2766482"/>
                  <a:gd name="connsiteX2" fmla="*/ 2792196 w 3011870"/>
                  <a:gd name="connsiteY2" fmla="*/ 2275334 h 2766482"/>
                  <a:gd name="connsiteX3" fmla="*/ 118548 w 3011870"/>
                  <a:gd name="connsiteY3" fmla="*/ 2751276 h 2766482"/>
                  <a:gd name="connsiteX4" fmla="*/ 0 w 3011870"/>
                  <a:gd name="connsiteY4" fmla="*/ 0 h 2766482"/>
                  <a:gd name="connsiteX0" fmla="*/ 0 w 3011870"/>
                  <a:gd name="connsiteY0" fmla="*/ 0 h 2769615"/>
                  <a:gd name="connsiteX1" fmla="*/ 2847769 w 3011870"/>
                  <a:gd name="connsiteY1" fmla="*/ 95182 h 2769615"/>
                  <a:gd name="connsiteX2" fmla="*/ 2792196 w 3011870"/>
                  <a:gd name="connsiteY2" fmla="*/ 2275334 h 2769615"/>
                  <a:gd name="connsiteX3" fmla="*/ 113120 w 3011870"/>
                  <a:gd name="connsiteY3" fmla="*/ 2754527 h 2769615"/>
                  <a:gd name="connsiteX4" fmla="*/ 0 w 3011870"/>
                  <a:gd name="connsiteY4" fmla="*/ 0 h 276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870" h="2769615">
                    <a:moveTo>
                      <a:pt x="0" y="0"/>
                    </a:moveTo>
                    <a:cubicBezTo>
                      <a:pt x="1127017" y="85961"/>
                      <a:pt x="1845297" y="76592"/>
                      <a:pt x="2847769" y="95182"/>
                    </a:cubicBezTo>
                    <a:cubicBezTo>
                      <a:pt x="2777291" y="1004083"/>
                      <a:pt x="3289279" y="2013053"/>
                      <a:pt x="2792196" y="2275334"/>
                    </a:cubicBezTo>
                    <a:cubicBezTo>
                      <a:pt x="2409503" y="2508287"/>
                      <a:pt x="1123783" y="2845055"/>
                      <a:pt x="113120" y="2754527"/>
                    </a:cubicBezTo>
                    <a:cubicBezTo>
                      <a:pt x="-60175" y="1676365"/>
                      <a:pt x="148001" y="80441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215900" dist="114300" dir="4800000" sx="99000" sy="99000" algn="tr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3" name="Groupe 22"/>
              <p:cNvGrpSpPr/>
              <p:nvPr/>
            </p:nvGrpSpPr>
            <p:grpSpPr>
              <a:xfrm>
                <a:off x="911151" y="2262446"/>
                <a:ext cx="3261912" cy="2876166"/>
                <a:chOff x="3851532" y="1530932"/>
                <a:chExt cx="3261912" cy="2876166"/>
              </a:xfrm>
            </p:grpSpPr>
            <p:sp>
              <p:nvSpPr>
                <p:cNvPr id="24" name="Rectangle 5"/>
                <p:cNvSpPr/>
                <p:nvPr/>
              </p:nvSpPr>
              <p:spPr>
                <a:xfrm rot="21074577">
                  <a:off x="3851532" y="1530932"/>
                  <a:ext cx="3116186" cy="2876166"/>
                </a:xfrm>
                <a:custGeom>
                  <a:avLst/>
                  <a:gdLst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0 w 2958182"/>
                    <a:gd name="connsiteY3" fmla="*/ 2855644 h 2855644"/>
                    <a:gd name="connsiteX4" fmla="*/ 0 w 2958182"/>
                    <a:gd name="connsiteY4" fmla="*/ 0 h 2855644"/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99227 w 2958182"/>
                    <a:gd name="connsiteY3" fmla="*/ 2774555 h 2855644"/>
                    <a:gd name="connsiteX4" fmla="*/ 0 w 2958182"/>
                    <a:gd name="connsiteY4" fmla="*/ 0 h 2855644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802085"/>
                    <a:gd name="connsiteX1" fmla="*/ 3007415 w 3007415"/>
                    <a:gd name="connsiteY1" fmla="*/ 55771 h 2802085"/>
                    <a:gd name="connsiteX2" fmla="*/ 2795981 w 3007415"/>
                    <a:gd name="connsiteY2" fmla="*/ 2782473 h 2802085"/>
                    <a:gd name="connsiteX3" fmla="*/ 152810 w 3007415"/>
                    <a:gd name="connsiteY3" fmla="*/ 2802085 h 2802085"/>
                    <a:gd name="connsiteX4" fmla="*/ 0 w 3007415"/>
                    <a:gd name="connsiteY4" fmla="*/ 0 h 2802085"/>
                    <a:gd name="connsiteX0" fmla="*/ 0 w 3007415"/>
                    <a:gd name="connsiteY0" fmla="*/ 0 h 2910528"/>
                    <a:gd name="connsiteX1" fmla="*/ 3007415 w 3007415"/>
                    <a:gd name="connsiteY1" fmla="*/ 55771 h 2910528"/>
                    <a:gd name="connsiteX2" fmla="*/ 2795981 w 3007415"/>
                    <a:gd name="connsiteY2" fmla="*/ 2782473 h 2910528"/>
                    <a:gd name="connsiteX3" fmla="*/ 152810 w 3007415"/>
                    <a:gd name="connsiteY3" fmla="*/ 2802085 h 2910528"/>
                    <a:gd name="connsiteX4" fmla="*/ 0 w 3007415"/>
                    <a:gd name="connsiteY4" fmla="*/ 0 h 2910528"/>
                    <a:gd name="connsiteX0" fmla="*/ 0 w 3016462"/>
                    <a:gd name="connsiteY0" fmla="*/ 0 h 2910528"/>
                    <a:gd name="connsiteX1" fmla="*/ 3007415 w 3016462"/>
                    <a:gd name="connsiteY1" fmla="*/ 55771 h 2910528"/>
                    <a:gd name="connsiteX2" fmla="*/ 2795981 w 3016462"/>
                    <a:gd name="connsiteY2" fmla="*/ 2782473 h 2910528"/>
                    <a:gd name="connsiteX3" fmla="*/ 152810 w 3016462"/>
                    <a:gd name="connsiteY3" fmla="*/ 2802085 h 2910528"/>
                    <a:gd name="connsiteX4" fmla="*/ 0 w 3016462"/>
                    <a:gd name="connsiteY4" fmla="*/ 0 h 2910528"/>
                    <a:gd name="connsiteX0" fmla="*/ 0 w 3064249"/>
                    <a:gd name="connsiteY0" fmla="*/ 0 h 2898641"/>
                    <a:gd name="connsiteX1" fmla="*/ 3007415 w 3064249"/>
                    <a:gd name="connsiteY1" fmla="*/ 55771 h 2898641"/>
                    <a:gd name="connsiteX2" fmla="*/ 2875643 w 3064249"/>
                    <a:gd name="connsiteY2" fmla="*/ 2765832 h 2898641"/>
                    <a:gd name="connsiteX3" fmla="*/ 152810 w 3064249"/>
                    <a:gd name="connsiteY3" fmla="*/ 2802085 h 2898641"/>
                    <a:gd name="connsiteX4" fmla="*/ 0 w 3064249"/>
                    <a:gd name="connsiteY4" fmla="*/ 0 h 2898641"/>
                    <a:gd name="connsiteX0" fmla="*/ 0 w 3070540"/>
                    <a:gd name="connsiteY0" fmla="*/ 0 h 2898641"/>
                    <a:gd name="connsiteX1" fmla="*/ 3007415 w 3070540"/>
                    <a:gd name="connsiteY1" fmla="*/ 55771 h 2898641"/>
                    <a:gd name="connsiteX2" fmla="*/ 2875643 w 3070540"/>
                    <a:gd name="connsiteY2" fmla="*/ 2765832 h 2898641"/>
                    <a:gd name="connsiteX3" fmla="*/ 152810 w 3070540"/>
                    <a:gd name="connsiteY3" fmla="*/ 2802085 h 2898641"/>
                    <a:gd name="connsiteX4" fmla="*/ 0 w 3070540"/>
                    <a:gd name="connsiteY4" fmla="*/ 0 h 2898641"/>
                    <a:gd name="connsiteX0" fmla="*/ 0 w 3050496"/>
                    <a:gd name="connsiteY0" fmla="*/ 0 h 2831008"/>
                    <a:gd name="connsiteX1" fmla="*/ 3007415 w 3050496"/>
                    <a:gd name="connsiteY1" fmla="*/ 55771 h 2831008"/>
                    <a:gd name="connsiteX2" fmla="*/ 2844527 w 3050496"/>
                    <a:gd name="connsiteY2" fmla="*/ 2655027 h 2831008"/>
                    <a:gd name="connsiteX3" fmla="*/ 152810 w 3050496"/>
                    <a:gd name="connsiteY3" fmla="*/ 2802085 h 2831008"/>
                    <a:gd name="connsiteX4" fmla="*/ 0 w 3050496"/>
                    <a:gd name="connsiteY4" fmla="*/ 0 h 2831008"/>
                    <a:gd name="connsiteX0" fmla="*/ 0 w 3083026"/>
                    <a:gd name="connsiteY0" fmla="*/ 0 h 2802085"/>
                    <a:gd name="connsiteX1" fmla="*/ 3007415 w 3083026"/>
                    <a:gd name="connsiteY1" fmla="*/ 55771 h 2802085"/>
                    <a:gd name="connsiteX2" fmla="*/ 2894153 w 3083026"/>
                    <a:gd name="connsiteY2" fmla="*/ 2551842 h 2802085"/>
                    <a:gd name="connsiteX3" fmla="*/ 152810 w 3083026"/>
                    <a:gd name="connsiteY3" fmla="*/ 2802085 h 2802085"/>
                    <a:gd name="connsiteX4" fmla="*/ 0 w 3083026"/>
                    <a:gd name="connsiteY4" fmla="*/ 0 h 2802085"/>
                    <a:gd name="connsiteX0" fmla="*/ 0 w 3077100"/>
                    <a:gd name="connsiteY0" fmla="*/ 0 h 2839147"/>
                    <a:gd name="connsiteX1" fmla="*/ 3007415 w 3077100"/>
                    <a:gd name="connsiteY1" fmla="*/ 55771 h 2839147"/>
                    <a:gd name="connsiteX2" fmla="*/ 2885440 w 3077100"/>
                    <a:gd name="connsiteY2" fmla="*/ 2670966 h 2839147"/>
                    <a:gd name="connsiteX3" fmla="*/ 152810 w 3077100"/>
                    <a:gd name="connsiteY3" fmla="*/ 2802085 h 2839147"/>
                    <a:gd name="connsiteX4" fmla="*/ 0 w 3077100"/>
                    <a:gd name="connsiteY4" fmla="*/ 0 h 2839147"/>
                    <a:gd name="connsiteX0" fmla="*/ 0 w 3084012"/>
                    <a:gd name="connsiteY0" fmla="*/ 0 h 2810619"/>
                    <a:gd name="connsiteX1" fmla="*/ 3007415 w 3084012"/>
                    <a:gd name="connsiteY1" fmla="*/ 55771 h 2810619"/>
                    <a:gd name="connsiteX2" fmla="*/ 2895591 w 3084012"/>
                    <a:gd name="connsiteY2" fmla="*/ 2605068 h 2810619"/>
                    <a:gd name="connsiteX3" fmla="*/ 152810 w 3084012"/>
                    <a:gd name="connsiteY3" fmla="*/ 2802085 h 2810619"/>
                    <a:gd name="connsiteX4" fmla="*/ 0 w 3084012"/>
                    <a:gd name="connsiteY4" fmla="*/ 0 h 2810619"/>
                    <a:gd name="connsiteX0" fmla="*/ 0 w 3108841"/>
                    <a:gd name="connsiteY0" fmla="*/ 0 h 2802085"/>
                    <a:gd name="connsiteX1" fmla="*/ 3007415 w 3108841"/>
                    <a:gd name="connsiteY1" fmla="*/ 55771 h 2802085"/>
                    <a:gd name="connsiteX2" fmla="*/ 2930854 w 3108841"/>
                    <a:gd name="connsiteY2" fmla="*/ 2501276 h 2802085"/>
                    <a:gd name="connsiteX3" fmla="*/ 152810 w 3108841"/>
                    <a:gd name="connsiteY3" fmla="*/ 2802085 h 2802085"/>
                    <a:gd name="connsiteX4" fmla="*/ 0 w 3108841"/>
                    <a:gd name="connsiteY4" fmla="*/ 0 h 2802085"/>
                    <a:gd name="connsiteX0" fmla="*/ 0 w 3073089"/>
                    <a:gd name="connsiteY0" fmla="*/ 0 h 2802085"/>
                    <a:gd name="connsiteX1" fmla="*/ 3007415 w 3073089"/>
                    <a:gd name="connsiteY1" fmla="*/ 55771 h 2802085"/>
                    <a:gd name="connsiteX2" fmla="*/ 2879470 w 3073089"/>
                    <a:gd name="connsiteY2" fmla="*/ 2334344 h 2802085"/>
                    <a:gd name="connsiteX3" fmla="*/ 152810 w 3073089"/>
                    <a:gd name="connsiteY3" fmla="*/ 2802085 h 2802085"/>
                    <a:gd name="connsiteX4" fmla="*/ 0 w 3073089"/>
                    <a:gd name="connsiteY4" fmla="*/ 0 h 2802085"/>
                    <a:gd name="connsiteX0" fmla="*/ 0 w 3142862"/>
                    <a:gd name="connsiteY0" fmla="*/ 0 h 2802085"/>
                    <a:gd name="connsiteX1" fmla="*/ 3007415 w 3142862"/>
                    <a:gd name="connsiteY1" fmla="*/ 55771 h 2802085"/>
                    <a:gd name="connsiteX2" fmla="*/ 2879470 w 3142862"/>
                    <a:gd name="connsiteY2" fmla="*/ 2334344 h 2802085"/>
                    <a:gd name="connsiteX3" fmla="*/ 152810 w 3142862"/>
                    <a:gd name="connsiteY3" fmla="*/ 2802085 h 2802085"/>
                    <a:gd name="connsiteX4" fmla="*/ 0 w 3142862"/>
                    <a:gd name="connsiteY4" fmla="*/ 0 h 2802085"/>
                    <a:gd name="connsiteX0" fmla="*/ 0 w 3142862"/>
                    <a:gd name="connsiteY0" fmla="*/ 0 h 2860388"/>
                    <a:gd name="connsiteX1" fmla="*/ 3007415 w 3142862"/>
                    <a:gd name="connsiteY1" fmla="*/ 55771 h 2860388"/>
                    <a:gd name="connsiteX2" fmla="*/ 2879470 w 3142862"/>
                    <a:gd name="connsiteY2" fmla="*/ 2334344 h 2860388"/>
                    <a:gd name="connsiteX3" fmla="*/ 187196 w 3142862"/>
                    <a:gd name="connsiteY3" fmla="*/ 2860388 h 2860388"/>
                    <a:gd name="connsiteX4" fmla="*/ 0 w 3142862"/>
                    <a:gd name="connsiteY4" fmla="*/ 0 h 2860388"/>
                    <a:gd name="connsiteX0" fmla="*/ 0 w 3142862"/>
                    <a:gd name="connsiteY0" fmla="*/ 0 h 2876373"/>
                    <a:gd name="connsiteX1" fmla="*/ 3007415 w 3142862"/>
                    <a:gd name="connsiteY1" fmla="*/ 55771 h 2876373"/>
                    <a:gd name="connsiteX2" fmla="*/ 2879470 w 3142862"/>
                    <a:gd name="connsiteY2" fmla="*/ 2334344 h 2876373"/>
                    <a:gd name="connsiteX3" fmla="*/ 187196 w 3142862"/>
                    <a:gd name="connsiteY3" fmla="*/ 2860388 h 2876373"/>
                    <a:gd name="connsiteX4" fmla="*/ 0 w 3142862"/>
                    <a:gd name="connsiteY4" fmla="*/ 0 h 2876373"/>
                    <a:gd name="connsiteX0" fmla="*/ 0 w 3142862"/>
                    <a:gd name="connsiteY0" fmla="*/ 0 h 2869960"/>
                    <a:gd name="connsiteX1" fmla="*/ 3007415 w 3142862"/>
                    <a:gd name="connsiteY1" fmla="*/ 55771 h 2869960"/>
                    <a:gd name="connsiteX2" fmla="*/ 2879470 w 3142862"/>
                    <a:gd name="connsiteY2" fmla="*/ 2334344 h 2869960"/>
                    <a:gd name="connsiteX3" fmla="*/ 187196 w 3142862"/>
                    <a:gd name="connsiteY3" fmla="*/ 2860388 h 2869960"/>
                    <a:gd name="connsiteX4" fmla="*/ 0 w 3142862"/>
                    <a:gd name="connsiteY4" fmla="*/ 0 h 2869960"/>
                    <a:gd name="connsiteX0" fmla="*/ 0 w 3142862"/>
                    <a:gd name="connsiteY0" fmla="*/ 0 h 2875403"/>
                    <a:gd name="connsiteX1" fmla="*/ 3007415 w 3142862"/>
                    <a:gd name="connsiteY1" fmla="*/ 55771 h 2875403"/>
                    <a:gd name="connsiteX2" fmla="*/ 2879470 w 3142862"/>
                    <a:gd name="connsiteY2" fmla="*/ 2334344 h 2875403"/>
                    <a:gd name="connsiteX3" fmla="*/ 187196 w 3142862"/>
                    <a:gd name="connsiteY3" fmla="*/ 2860388 h 2875403"/>
                    <a:gd name="connsiteX4" fmla="*/ 0 w 3142862"/>
                    <a:gd name="connsiteY4" fmla="*/ 0 h 2875403"/>
                    <a:gd name="connsiteX0" fmla="*/ 0 w 3155056"/>
                    <a:gd name="connsiteY0" fmla="*/ 0 h 2875403"/>
                    <a:gd name="connsiteX1" fmla="*/ 3007415 w 3155056"/>
                    <a:gd name="connsiteY1" fmla="*/ 55771 h 2875403"/>
                    <a:gd name="connsiteX2" fmla="*/ 2879470 w 3155056"/>
                    <a:gd name="connsiteY2" fmla="*/ 2334344 h 2875403"/>
                    <a:gd name="connsiteX3" fmla="*/ 187196 w 3155056"/>
                    <a:gd name="connsiteY3" fmla="*/ 2860388 h 2875403"/>
                    <a:gd name="connsiteX4" fmla="*/ 0 w 3155056"/>
                    <a:gd name="connsiteY4" fmla="*/ 0 h 2875403"/>
                    <a:gd name="connsiteX0" fmla="*/ 0 w 3111070"/>
                    <a:gd name="connsiteY0" fmla="*/ 0 h 2875403"/>
                    <a:gd name="connsiteX1" fmla="*/ 3007415 w 3111070"/>
                    <a:gd name="connsiteY1" fmla="*/ 55771 h 2875403"/>
                    <a:gd name="connsiteX2" fmla="*/ 2879470 w 3111070"/>
                    <a:gd name="connsiteY2" fmla="*/ 2334344 h 2875403"/>
                    <a:gd name="connsiteX3" fmla="*/ 187196 w 3111070"/>
                    <a:gd name="connsiteY3" fmla="*/ 2860388 h 2875403"/>
                    <a:gd name="connsiteX4" fmla="*/ 0 w 3111070"/>
                    <a:gd name="connsiteY4" fmla="*/ 0 h 2875403"/>
                    <a:gd name="connsiteX0" fmla="*/ 0 w 3116300"/>
                    <a:gd name="connsiteY0" fmla="*/ 0 h 2875403"/>
                    <a:gd name="connsiteX1" fmla="*/ 3007415 w 3116300"/>
                    <a:gd name="connsiteY1" fmla="*/ 55771 h 2875403"/>
                    <a:gd name="connsiteX2" fmla="*/ 2879470 w 3116300"/>
                    <a:gd name="connsiteY2" fmla="*/ 2334344 h 2875403"/>
                    <a:gd name="connsiteX3" fmla="*/ 187196 w 3116300"/>
                    <a:gd name="connsiteY3" fmla="*/ 2860388 h 2875403"/>
                    <a:gd name="connsiteX4" fmla="*/ 0 w 3116300"/>
                    <a:gd name="connsiteY4" fmla="*/ 0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300" h="2875403">
                      <a:moveTo>
                        <a:pt x="0" y="0"/>
                      </a:moveTo>
                      <a:cubicBezTo>
                        <a:pt x="1127017" y="85961"/>
                        <a:pt x="2004943" y="37181"/>
                        <a:pt x="3007415" y="55771"/>
                      </a:cubicBezTo>
                      <a:cubicBezTo>
                        <a:pt x="2936937" y="964672"/>
                        <a:pt x="3368549" y="2290401"/>
                        <a:pt x="2879470" y="2334344"/>
                      </a:cubicBezTo>
                      <a:cubicBezTo>
                        <a:pt x="2708049" y="2614029"/>
                        <a:pt x="1197859" y="2950916"/>
                        <a:pt x="187196" y="2860388"/>
                      </a:cubicBezTo>
                      <a:cubicBezTo>
                        <a:pt x="13901" y="1782226"/>
                        <a:pt x="148001" y="804419"/>
                        <a:pt x="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Diffusion d’informations (Lettre Hebdomadaire, Site Web, Service Presse Inserm)</a:t>
                  </a:r>
                  <a:endParaRPr lang="fr-FR" dirty="0"/>
                </a:p>
              </p:txBody>
            </p:sp>
            <p:sp>
              <p:nvSpPr>
                <p:cNvPr id="25" name="Triangle rectangle 7"/>
                <p:cNvSpPr/>
                <p:nvPr/>
              </p:nvSpPr>
              <p:spPr>
                <a:xfrm rot="14260875">
                  <a:off x="6185180" y="3089786"/>
                  <a:ext cx="337253" cy="1519274"/>
                </a:xfrm>
                <a:custGeom>
                  <a:avLst/>
                  <a:gdLst>
                    <a:gd name="connsiteX0" fmla="*/ 0 w 360040"/>
                    <a:gd name="connsiteY0" fmla="*/ 1205112 h 1205112"/>
                    <a:gd name="connsiteX1" fmla="*/ 0 w 360040"/>
                    <a:gd name="connsiteY1" fmla="*/ 0 h 1205112"/>
                    <a:gd name="connsiteX2" fmla="*/ 360040 w 360040"/>
                    <a:gd name="connsiteY2" fmla="*/ 1205112 h 1205112"/>
                    <a:gd name="connsiteX3" fmla="*/ 0 w 360040"/>
                    <a:gd name="connsiteY3" fmla="*/ 1205112 h 1205112"/>
                    <a:gd name="connsiteX0" fmla="*/ 0 w 284031"/>
                    <a:gd name="connsiteY0" fmla="*/ 1205112 h 1205112"/>
                    <a:gd name="connsiteX1" fmla="*/ 0 w 284031"/>
                    <a:gd name="connsiteY1" fmla="*/ 0 h 1205112"/>
                    <a:gd name="connsiteX2" fmla="*/ 284031 w 284031"/>
                    <a:gd name="connsiteY2" fmla="*/ 826409 h 1205112"/>
                    <a:gd name="connsiteX3" fmla="*/ 0 w 284031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126017 w 501304"/>
                    <a:gd name="connsiteY0" fmla="*/ 1227782 h 1227782"/>
                    <a:gd name="connsiteX1" fmla="*/ 134724 w 501304"/>
                    <a:gd name="connsiteY1" fmla="*/ 0 h 1227782"/>
                    <a:gd name="connsiteX2" fmla="*/ 501304 w 501304"/>
                    <a:gd name="connsiteY2" fmla="*/ 963165 h 1227782"/>
                    <a:gd name="connsiteX3" fmla="*/ 126017 w 501304"/>
                    <a:gd name="connsiteY3" fmla="*/ 1227782 h 1227782"/>
                    <a:gd name="connsiteX0" fmla="*/ 129311 w 504598"/>
                    <a:gd name="connsiteY0" fmla="*/ 1227782 h 1227782"/>
                    <a:gd name="connsiteX1" fmla="*/ 138018 w 504598"/>
                    <a:gd name="connsiteY1" fmla="*/ 0 h 1227782"/>
                    <a:gd name="connsiteX2" fmla="*/ 504598 w 504598"/>
                    <a:gd name="connsiteY2" fmla="*/ 963165 h 1227782"/>
                    <a:gd name="connsiteX3" fmla="*/ 129311 w 504598"/>
                    <a:gd name="connsiteY3" fmla="*/ 1227782 h 1227782"/>
                    <a:gd name="connsiteX0" fmla="*/ 122131 w 497418"/>
                    <a:gd name="connsiteY0" fmla="*/ 1406841 h 1406841"/>
                    <a:gd name="connsiteX1" fmla="*/ 159583 w 497418"/>
                    <a:gd name="connsiteY1" fmla="*/ 0 h 1406841"/>
                    <a:gd name="connsiteX2" fmla="*/ 497418 w 497418"/>
                    <a:gd name="connsiteY2" fmla="*/ 1142224 h 1406841"/>
                    <a:gd name="connsiteX3" fmla="*/ 122131 w 497418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403203"/>
                    <a:gd name="connsiteY0" fmla="*/ 1406841 h 1406841"/>
                    <a:gd name="connsiteX1" fmla="*/ 171965 w 403203"/>
                    <a:gd name="connsiteY1" fmla="*/ 0 h 1406841"/>
                    <a:gd name="connsiteX2" fmla="*/ 403203 w 403203"/>
                    <a:gd name="connsiteY2" fmla="*/ 1117809 h 1406841"/>
                    <a:gd name="connsiteX3" fmla="*/ 134513 w 403203"/>
                    <a:gd name="connsiteY3" fmla="*/ 1406841 h 1406841"/>
                    <a:gd name="connsiteX0" fmla="*/ 134513 w 412457"/>
                    <a:gd name="connsiteY0" fmla="*/ 1406841 h 1406841"/>
                    <a:gd name="connsiteX1" fmla="*/ 171965 w 412457"/>
                    <a:gd name="connsiteY1" fmla="*/ 0 h 1406841"/>
                    <a:gd name="connsiteX2" fmla="*/ 412456 w 412457"/>
                    <a:gd name="connsiteY2" fmla="*/ 1149013 h 1406841"/>
                    <a:gd name="connsiteX3" fmla="*/ 134513 w 412457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40084 w 398701"/>
                    <a:gd name="connsiteY0" fmla="*/ 1442880 h 1442880"/>
                    <a:gd name="connsiteX1" fmla="*/ 158210 w 398701"/>
                    <a:gd name="connsiteY1" fmla="*/ 0 h 1442880"/>
                    <a:gd name="connsiteX2" fmla="*/ 398701 w 398701"/>
                    <a:gd name="connsiteY2" fmla="*/ 1149013 h 1442880"/>
                    <a:gd name="connsiteX3" fmla="*/ 140084 w 39870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071" h="1442880">
                      <a:moveTo>
                        <a:pt x="163454" y="1442880"/>
                      </a:moveTo>
                      <a:cubicBezTo>
                        <a:pt x="-176501" y="1226284"/>
                        <a:pt x="107547" y="307905"/>
                        <a:pt x="181580" y="0"/>
                      </a:cubicBezTo>
                      <a:cubicBezTo>
                        <a:pt x="115191" y="556789"/>
                        <a:pt x="137346" y="827855"/>
                        <a:pt x="422071" y="1149013"/>
                      </a:cubicBezTo>
                      <a:cubicBezTo>
                        <a:pt x="129579" y="963158"/>
                        <a:pt x="66208" y="1301405"/>
                        <a:pt x="163454" y="14428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26" name="Rectangle 21"/>
            <p:cNvSpPr/>
            <p:nvPr/>
          </p:nvSpPr>
          <p:spPr>
            <a:xfrm rot="18900000">
              <a:off x="428361" y="4344728"/>
              <a:ext cx="1307634" cy="24260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2"/>
            <p:cNvSpPr/>
            <p:nvPr/>
          </p:nvSpPr>
          <p:spPr>
            <a:xfrm rot="2149474">
              <a:off x="2244584" y="4054090"/>
              <a:ext cx="1358377" cy="24260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220 w 1152348"/>
                <a:gd name="connsiteY0" fmla="*/ 0 h 242604"/>
                <a:gd name="connsiteX1" fmla="*/ 1152348 w 1152348"/>
                <a:gd name="connsiteY1" fmla="*/ 0 h 242604"/>
                <a:gd name="connsiteX2" fmla="*/ 1152348 w 1152348"/>
                <a:gd name="connsiteY2" fmla="*/ 242604 h 242604"/>
                <a:gd name="connsiteX3" fmla="*/ 220 w 1152348"/>
                <a:gd name="connsiteY3" fmla="*/ 242604 h 242604"/>
                <a:gd name="connsiteX4" fmla="*/ 0 w 1152348"/>
                <a:gd name="connsiteY4" fmla="*/ 216390 h 242604"/>
                <a:gd name="connsiteX5" fmla="*/ 220 w 1152348"/>
                <a:gd name="connsiteY5" fmla="*/ 0 h 242604"/>
                <a:gd name="connsiteX0" fmla="*/ 85407 w 1237535"/>
                <a:gd name="connsiteY0" fmla="*/ 0 h 242604"/>
                <a:gd name="connsiteX1" fmla="*/ 1237535 w 1237535"/>
                <a:gd name="connsiteY1" fmla="*/ 0 h 242604"/>
                <a:gd name="connsiteX2" fmla="*/ 1237535 w 1237535"/>
                <a:gd name="connsiteY2" fmla="*/ 242604 h 242604"/>
                <a:gd name="connsiteX3" fmla="*/ 85407 w 1237535"/>
                <a:gd name="connsiteY3" fmla="*/ 242604 h 242604"/>
                <a:gd name="connsiteX4" fmla="*/ 85187 w 1237535"/>
                <a:gd name="connsiteY4" fmla="*/ 216390 h 242604"/>
                <a:gd name="connsiteX5" fmla="*/ 85187 w 1237535"/>
                <a:gd name="connsiteY5" fmla="*/ 105258 h 242604"/>
                <a:gd name="connsiteX6" fmla="*/ 85407 w 1237535"/>
                <a:gd name="connsiteY6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06409 w 1258757"/>
                <a:gd name="connsiteY5" fmla="*/ 105258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56923 w 1258757"/>
                <a:gd name="connsiteY5" fmla="*/ 105259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50844 w 1258757"/>
                <a:gd name="connsiteY7" fmla="*/ 56429 h 242604"/>
                <a:gd name="connsiteX8" fmla="*/ 106629 w 1258757"/>
                <a:gd name="connsiteY8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106409 w 1258757"/>
                <a:gd name="connsiteY7" fmla="*/ 81686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82180 w 1258757"/>
                <a:gd name="connsiteY5" fmla="*/ 167559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6443 w 1258757"/>
                <a:gd name="connsiteY2" fmla="*/ 42958 h 242604"/>
                <a:gd name="connsiteX3" fmla="*/ 1258757 w 1258757"/>
                <a:gd name="connsiteY3" fmla="*/ 242604 h 242604"/>
                <a:gd name="connsiteX4" fmla="*/ 106629 w 1258757"/>
                <a:gd name="connsiteY4" fmla="*/ 242604 h 242604"/>
                <a:gd name="connsiteX5" fmla="*/ 106409 w 1258757"/>
                <a:gd name="connsiteY5" fmla="*/ 216390 h 242604"/>
                <a:gd name="connsiteX6" fmla="*/ 182180 w 1258757"/>
                <a:gd name="connsiteY6" fmla="*/ 167559 h 242604"/>
                <a:gd name="connsiteX7" fmla="*/ 128299 w 1258757"/>
                <a:gd name="connsiteY7" fmla="*/ 117046 h 242604"/>
                <a:gd name="connsiteX8" fmla="*/ 97990 w 1258757"/>
                <a:gd name="connsiteY8" fmla="*/ 90105 h 242604"/>
                <a:gd name="connsiteX9" fmla="*/ 50844 w 1258757"/>
                <a:gd name="connsiteY9" fmla="*/ 56429 h 242604"/>
                <a:gd name="connsiteX10" fmla="*/ 106629 w 1258757"/>
                <a:gd name="connsiteY10" fmla="*/ 0 h 242604"/>
                <a:gd name="connsiteX0" fmla="*/ 106629 w 1343417"/>
                <a:gd name="connsiteY0" fmla="*/ 0 h 242604"/>
                <a:gd name="connsiteX1" fmla="*/ 1258757 w 1343417"/>
                <a:gd name="connsiteY1" fmla="*/ 0 h 242604"/>
                <a:gd name="connsiteX2" fmla="*/ 1256443 w 1343417"/>
                <a:gd name="connsiteY2" fmla="*/ 42958 h 242604"/>
                <a:gd name="connsiteX3" fmla="*/ 1256443 w 1343417"/>
                <a:gd name="connsiteY3" fmla="*/ 86737 h 242604"/>
                <a:gd name="connsiteX4" fmla="*/ 1258757 w 1343417"/>
                <a:gd name="connsiteY4" fmla="*/ 242604 h 242604"/>
                <a:gd name="connsiteX5" fmla="*/ 106629 w 1343417"/>
                <a:gd name="connsiteY5" fmla="*/ 242604 h 242604"/>
                <a:gd name="connsiteX6" fmla="*/ 106409 w 1343417"/>
                <a:gd name="connsiteY6" fmla="*/ 216390 h 242604"/>
                <a:gd name="connsiteX7" fmla="*/ 182180 w 1343417"/>
                <a:gd name="connsiteY7" fmla="*/ 167559 h 242604"/>
                <a:gd name="connsiteX8" fmla="*/ 128299 w 1343417"/>
                <a:gd name="connsiteY8" fmla="*/ 117046 h 242604"/>
                <a:gd name="connsiteX9" fmla="*/ 97990 w 1343417"/>
                <a:gd name="connsiteY9" fmla="*/ 90105 h 242604"/>
                <a:gd name="connsiteX10" fmla="*/ 50844 w 1343417"/>
                <a:gd name="connsiteY10" fmla="*/ 56429 h 242604"/>
                <a:gd name="connsiteX11" fmla="*/ 106629 w 1343417"/>
                <a:gd name="connsiteY11" fmla="*/ 0 h 242604"/>
                <a:gd name="connsiteX0" fmla="*/ 106629 w 1354171"/>
                <a:gd name="connsiteY0" fmla="*/ 0 h 242604"/>
                <a:gd name="connsiteX1" fmla="*/ 1258757 w 1354171"/>
                <a:gd name="connsiteY1" fmla="*/ 0 h 242604"/>
                <a:gd name="connsiteX2" fmla="*/ 1256443 w 1354171"/>
                <a:gd name="connsiteY2" fmla="*/ 42958 h 242604"/>
                <a:gd name="connsiteX3" fmla="*/ 1256443 w 1354171"/>
                <a:gd name="connsiteY3" fmla="*/ 86737 h 242604"/>
                <a:gd name="connsiteX4" fmla="*/ 1286751 w 1354171"/>
                <a:gd name="connsiteY4" fmla="*/ 123780 h 242604"/>
                <a:gd name="connsiteX5" fmla="*/ 1258757 w 1354171"/>
                <a:gd name="connsiteY5" fmla="*/ 242604 h 242604"/>
                <a:gd name="connsiteX6" fmla="*/ 106629 w 1354171"/>
                <a:gd name="connsiteY6" fmla="*/ 242604 h 242604"/>
                <a:gd name="connsiteX7" fmla="*/ 106409 w 1354171"/>
                <a:gd name="connsiteY7" fmla="*/ 216390 h 242604"/>
                <a:gd name="connsiteX8" fmla="*/ 182180 w 1354171"/>
                <a:gd name="connsiteY8" fmla="*/ 167559 h 242604"/>
                <a:gd name="connsiteX9" fmla="*/ 128299 w 1354171"/>
                <a:gd name="connsiteY9" fmla="*/ 117046 h 242604"/>
                <a:gd name="connsiteX10" fmla="*/ 97990 w 1354171"/>
                <a:gd name="connsiteY10" fmla="*/ 90105 h 242604"/>
                <a:gd name="connsiteX11" fmla="*/ 50844 w 1354171"/>
                <a:gd name="connsiteY11" fmla="*/ 56429 h 242604"/>
                <a:gd name="connsiteX12" fmla="*/ 106629 w 1354171"/>
                <a:gd name="connsiteY12" fmla="*/ 0 h 242604"/>
                <a:gd name="connsiteX0" fmla="*/ 106629 w 1370394"/>
                <a:gd name="connsiteY0" fmla="*/ 0 h 242604"/>
                <a:gd name="connsiteX1" fmla="*/ 1258757 w 1370394"/>
                <a:gd name="connsiteY1" fmla="*/ 0 h 242604"/>
                <a:gd name="connsiteX2" fmla="*/ 1256443 w 1370394"/>
                <a:gd name="connsiteY2" fmla="*/ 42958 h 242604"/>
                <a:gd name="connsiteX3" fmla="*/ 1256443 w 1370394"/>
                <a:gd name="connsiteY3" fmla="*/ 86737 h 242604"/>
                <a:gd name="connsiteX4" fmla="*/ 1286751 w 1370394"/>
                <a:gd name="connsiteY4" fmla="*/ 123780 h 242604"/>
                <a:gd name="connsiteX5" fmla="*/ 1328847 w 1370394"/>
                <a:gd name="connsiteY5" fmla="*/ 169243 h 242604"/>
                <a:gd name="connsiteX6" fmla="*/ 1258757 w 1370394"/>
                <a:gd name="connsiteY6" fmla="*/ 242604 h 242604"/>
                <a:gd name="connsiteX7" fmla="*/ 106629 w 1370394"/>
                <a:gd name="connsiteY7" fmla="*/ 242604 h 242604"/>
                <a:gd name="connsiteX8" fmla="*/ 106409 w 1370394"/>
                <a:gd name="connsiteY8" fmla="*/ 216390 h 242604"/>
                <a:gd name="connsiteX9" fmla="*/ 182180 w 1370394"/>
                <a:gd name="connsiteY9" fmla="*/ 167559 h 242604"/>
                <a:gd name="connsiteX10" fmla="*/ 128299 w 1370394"/>
                <a:gd name="connsiteY10" fmla="*/ 117046 h 242604"/>
                <a:gd name="connsiteX11" fmla="*/ 97990 w 1370394"/>
                <a:gd name="connsiteY11" fmla="*/ 90105 h 242604"/>
                <a:gd name="connsiteX12" fmla="*/ 50844 w 1370394"/>
                <a:gd name="connsiteY12" fmla="*/ 56429 h 242604"/>
                <a:gd name="connsiteX13" fmla="*/ 106629 w 1370394"/>
                <a:gd name="connsiteY13" fmla="*/ 0 h 242604"/>
                <a:gd name="connsiteX0" fmla="*/ 106629 w 1375326"/>
                <a:gd name="connsiteY0" fmla="*/ 0 h 242894"/>
                <a:gd name="connsiteX1" fmla="*/ 1258757 w 1375326"/>
                <a:gd name="connsiteY1" fmla="*/ 0 h 242894"/>
                <a:gd name="connsiteX2" fmla="*/ 1256443 w 1375326"/>
                <a:gd name="connsiteY2" fmla="*/ 42958 h 242894"/>
                <a:gd name="connsiteX3" fmla="*/ 1256443 w 1375326"/>
                <a:gd name="connsiteY3" fmla="*/ 86737 h 242894"/>
                <a:gd name="connsiteX4" fmla="*/ 1286751 w 1375326"/>
                <a:gd name="connsiteY4" fmla="*/ 123780 h 242894"/>
                <a:gd name="connsiteX5" fmla="*/ 1328847 w 1375326"/>
                <a:gd name="connsiteY5" fmla="*/ 169243 h 242894"/>
                <a:gd name="connsiteX6" fmla="*/ 1344000 w 1375326"/>
                <a:gd name="connsiteY6" fmla="*/ 234911 h 242894"/>
                <a:gd name="connsiteX7" fmla="*/ 1258757 w 1375326"/>
                <a:gd name="connsiteY7" fmla="*/ 242604 h 242894"/>
                <a:gd name="connsiteX8" fmla="*/ 106629 w 1375326"/>
                <a:gd name="connsiteY8" fmla="*/ 242604 h 242894"/>
                <a:gd name="connsiteX9" fmla="*/ 106409 w 1375326"/>
                <a:gd name="connsiteY9" fmla="*/ 216390 h 242894"/>
                <a:gd name="connsiteX10" fmla="*/ 182180 w 1375326"/>
                <a:gd name="connsiteY10" fmla="*/ 167559 h 242894"/>
                <a:gd name="connsiteX11" fmla="*/ 128299 w 1375326"/>
                <a:gd name="connsiteY11" fmla="*/ 117046 h 242894"/>
                <a:gd name="connsiteX12" fmla="*/ 97990 w 1375326"/>
                <a:gd name="connsiteY12" fmla="*/ 90105 h 242894"/>
                <a:gd name="connsiteX13" fmla="*/ 50844 w 1375326"/>
                <a:gd name="connsiteY13" fmla="*/ 56429 h 242894"/>
                <a:gd name="connsiteX14" fmla="*/ 106629 w 1375326"/>
                <a:gd name="connsiteY14" fmla="*/ 0 h 24289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86751 w 1358377"/>
                <a:gd name="connsiteY4" fmla="*/ 123780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90119 w 1358377"/>
                <a:gd name="connsiteY2" fmla="*/ 39590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156176" y="1087661"/>
            <a:ext cx="2363185" cy="2387008"/>
            <a:chOff x="502144" y="4009086"/>
            <a:chExt cx="2363185" cy="2387008"/>
          </a:xfrm>
          <a:solidFill>
            <a:srgbClr val="FF00FF"/>
          </a:solidFill>
        </p:grpSpPr>
        <p:sp>
          <p:nvSpPr>
            <p:cNvPr id="30" name="Rectangle 3"/>
            <p:cNvSpPr/>
            <p:nvPr/>
          </p:nvSpPr>
          <p:spPr>
            <a:xfrm>
              <a:off x="525538" y="4168008"/>
              <a:ext cx="2234044" cy="2173783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175198 w 2776580"/>
                <a:gd name="connsiteY0" fmla="*/ 0 h 2827362"/>
                <a:gd name="connsiteX1" fmla="*/ 2776580 w 2776580"/>
                <a:gd name="connsiteY1" fmla="*/ 95250 h 2827362"/>
                <a:gd name="connsiteX2" fmla="*/ 2674980 w 2776580"/>
                <a:gd name="connsiteY2" fmla="*/ 2827362 h 2827362"/>
                <a:gd name="connsiteX3" fmla="*/ 47990 w 2776580"/>
                <a:gd name="connsiteY3" fmla="*/ 2586062 h 2827362"/>
                <a:gd name="connsiteX4" fmla="*/ 175198 w 2776580"/>
                <a:gd name="connsiteY4" fmla="*/ 0 h 2827362"/>
                <a:gd name="connsiteX0" fmla="*/ 175198 w 2776580"/>
                <a:gd name="connsiteY0" fmla="*/ 0 h 2782269"/>
                <a:gd name="connsiteX1" fmla="*/ 2776580 w 2776580"/>
                <a:gd name="connsiteY1" fmla="*/ 95250 h 2782269"/>
                <a:gd name="connsiteX2" fmla="*/ 2690881 w 2776580"/>
                <a:gd name="connsiteY2" fmla="*/ 2771708 h 2782269"/>
                <a:gd name="connsiteX3" fmla="*/ 47990 w 2776580"/>
                <a:gd name="connsiteY3" fmla="*/ 2586062 h 2782269"/>
                <a:gd name="connsiteX4" fmla="*/ 175198 w 2776580"/>
                <a:gd name="connsiteY4" fmla="*/ 0 h 2782269"/>
                <a:gd name="connsiteX0" fmla="*/ 175198 w 2776580"/>
                <a:gd name="connsiteY0" fmla="*/ 0 h 2773467"/>
                <a:gd name="connsiteX1" fmla="*/ 2776580 w 2776580"/>
                <a:gd name="connsiteY1" fmla="*/ 95250 h 2773467"/>
                <a:gd name="connsiteX2" fmla="*/ 2762436 w 2776580"/>
                <a:gd name="connsiteY2" fmla="*/ 2755807 h 2773467"/>
                <a:gd name="connsiteX3" fmla="*/ 47990 w 2776580"/>
                <a:gd name="connsiteY3" fmla="*/ 2586062 h 2773467"/>
                <a:gd name="connsiteX4" fmla="*/ 175198 w 2776580"/>
                <a:gd name="connsiteY4" fmla="*/ 0 h 2773467"/>
                <a:gd name="connsiteX0" fmla="*/ 175198 w 2794791"/>
                <a:gd name="connsiteY0" fmla="*/ 0 h 2777766"/>
                <a:gd name="connsiteX1" fmla="*/ 2776580 w 2794791"/>
                <a:gd name="connsiteY1" fmla="*/ 95250 h 2777766"/>
                <a:gd name="connsiteX2" fmla="*/ 2794238 w 2794791"/>
                <a:gd name="connsiteY2" fmla="*/ 2763757 h 2777766"/>
                <a:gd name="connsiteX3" fmla="*/ 47990 w 2794791"/>
                <a:gd name="connsiteY3" fmla="*/ 2586062 h 2777766"/>
                <a:gd name="connsiteX4" fmla="*/ 175198 w 2794791"/>
                <a:gd name="connsiteY4" fmla="*/ 0 h 2777766"/>
                <a:gd name="connsiteX0" fmla="*/ 175198 w 2834230"/>
                <a:gd name="connsiteY0" fmla="*/ 0 h 2777766"/>
                <a:gd name="connsiteX1" fmla="*/ 2776580 w 2834230"/>
                <a:gd name="connsiteY1" fmla="*/ 95250 h 2777766"/>
                <a:gd name="connsiteX2" fmla="*/ 2833991 w 2834230"/>
                <a:gd name="connsiteY2" fmla="*/ 2763757 h 2777766"/>
                <a:gd name="connsiteX3" fmla="*/ 47990 w 2834230"/>
                <a:gd name="connsiteY3" fmla="*/ 2586062 h 2777766"/>
                <a:gd name="connsiteX4" fmla="*/ 175198 w 2834230"/>
                <a:gd name="connsiteY4" fmla="*/ 0 h 2777766"/>
                <a:gd name="connsiteX0" fmla="*/ 175198 w 2881835"/>
                <a:gd name="connsiteY0" fmla="*/ 0 h 2782269"/>
                <a:gd name="connsiteX1" fmla="*/ 2776580 w 2881835"/>
                <a:gd name="connsiteY1" fmla="*/ 95250 h 2782269"/>
                <a:gd name="connsiteX2" fmla="*/ 2881694 w 2881835"/>
                <a:gd name="connsiteY2" fmla="*/ 2771707 h 2782269"/>
                <a:gd name="connsiteX3" fmla="*/ 47990 w 2881835"/>
                <a:gd name="connsiteY3" fmla="*/ 2586062 h 2782269"/>
                <a:gd name="connsiteX4" fmla="*/ 175198 w 2881835"/>
                <a:gd name="connsiteY4" fmla="*/ 0 h 2782269"/>
                <a:gd name="connsiteX0" fmla="*/ 175198 w 2858020"/>
                <a:gd name="connsiteY0" fmla="*/ 0 h 2769357"/>
                <a:gd name="connsiteX1" fmla="*/ 2776580 w 2858020"/>
                <a:gd name="connsiteY1" fmla="*/ 95250 h 2769357"/>
                <a:gd name="connsiteX2" fmla="*/ 2857843 w 2858020"/>
                <a:gd name="connsiteY2" fmla="*/ 2747855 h 2769357"/>
                <a:gd name="connsiteX3" fmla="*/ 47990 w 2858020"/>
                <a:gd name="connsiteY3" fmla="*/ 2586062 h 2769357"/>
                <a:gd name="connsiteX4" fmla="*/ 175198 w 2858020"/>
                <a:gd name="connsiteY4" fmla="*/ 0 h 2769357"/>
                <a:gd name="connsiteX0" fmla="*/ 215022 w 2853154"/>
                <a:gd name="connsiteY0" fmla="*/ 0 h 2769357"/>
                <a:gd name="connsiteX1" fmla="*/ 2771714 w 2853154"/>
                <a:gd name="connsiteY1" fmla="*/ 95250 h 2769357"/>
                <a:gd name="connsiteX2" fmla="*/ 2852977 w 2853154"/>
                <a:gd name="connsiteY2" fmla="*/ 2747855 h 2769357"/>
                <a:gd name="connsiteX3" fmla="*/ 43124 w 2853154"/>
                <a:gd name="connsiteY3" fmla="*/ 2586062 h 2769357"/>
                <a:gd name="connsiteX4" fmla="*/ 215022 w 2853154"/>
                <a:gd name="connsiteY4" fmla="*/ 0 h 2769357"/>
                <a:gd name="connsiteX0" fmla="*/ 210546 w 2853644"/>
                <a:gd name="connsiteY0" fmla="*/ 0 h 2810809"/>
                <a:gd name="connsiteX1" fmla="*/ 2772204 w 2853644"/>
                <a:gd name="connsiteY1" fmla="*/ 136702 h 2810809"/>
                <a:gd name="connsiteX2" fmla="*/ 2853467 w 2853644"/>
                <a:gd name="connsiteY2" fmla="*/ 2789307 h 2810809"/>
                <a:gd name="connsiteX3" fmla="*/ 43614 w 2853644"/>
                <a:gd name="connsiteY3" fmla="*/ 2627514 h 2810809"/>
                <a:gd name="connsiteX4" fmla="*/ 210546 w 2853644"/>
                <a:gd name="connsiteY4" fmla="*/ 0 h 2810809"/>
                <a:gd name="connsiteX0" fmla="*/ 186033 w 2829131"/>
                <a:gd name="connsiteY0" fmla="*/ 0 h 2801315"/>
                <a:gd name="connsiteX1" fmla="*/ 2747691 w 2829131"/>
                <a:gd name="connsiteY1" fmla="*/ 136702 h 2801315"/>
                <a:gd name="connsiteX2" fmla="*/ 2828954 w 2829131"/>
                <a:gd name="connsiteY2" fmla="*/ 2789307 h 2801315"/>
                <a:gd name="connsiteX3" fmla="*/ 46548 w 2829131"/>
                <a:gd name="connsiteY3" fmla="*/ 2607057 h 2801315"/>
                <a:gd name="connsiteX4" fmla="*/ 186033 w 2829131"/>
                <a:gd name="connsiteY4" fmla="*/ 0 h 280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9131" h="2801315">
                  <a:moveTo>
                    <a:pt x="186033" y="0"/>
                  </a:moveTo>
                  <a:lnTo>
                    <a:pt x="2747691" y="136702"/>
                  </a:lnTo>
                  <a:cubicBezTo>
                    <a:pt x="2742976" y="1023554"/>
                    <a:pt x="2833669" y="1902455"/>
                    <a:pt x="2828954" y="2789307"/>
                  </a:cubicBezTo>
                  <a:cubicBezTo>
                    <a:pt x="1927891" y="2766024"/>
                    <a:pt x="1233361" y="2903390"/>
                    <a:pt x="46548" y="2607057"/>
                  </a:cubicBezTo>
                  <a:cubicBezTo>
                    <a:pt x="-112202" y="1776786"/>
                    <a:pt x="186033" y="862021"/>
                    <a:pt x="186033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39700" dist="139700" dir="8100000" algn="tr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"/>
            <p:cNvSpPr/>
            <p:nvPr/>
          </p:nvSpPr>
          <p:spPr>
            <a:xfrm>
              <a:off x="502144" y="4009086"/>
              <a:ext cx="2363185" cy="2387008"/>
            </a:xfrm>
            <a:custGeom>
              <a:avLst/>
              <a:gdLst>
                <a:gd name="connsiteX0" fmla="*/ 0 w 2798440"/>
                <a:gd name="connsiteY0" fmla="*/ 0 h 2808312"/>
                <a:gd name="connsiteX1" fmla="*/ 2798440 w 2798440"/>
                <a:gd name="connsiteY1" fmla="*/ 0 h 2808312"/>
                <a:gd name="connsiteX2" fmla="*/ 2798440 w 2798440"/>
                <a:gd name="connsiteY2" fmla="*/ 2808312 h 2808312"/>
                <a:gd name="connsiteX3" fmla="*/ 0 w 2798440"/>
                <a:gd name="connsiteY3" fmla="*/ 2808312 h 2808312"/>
                <a:gd name="connsiteX4" fmla="*/ 0 w 2798440"/>
                <a:gd name="connsiteY4" fmla="*/ 0 h 2808312"/>
                <a:gd name="connsiteX0" fmla="*/ 0 w 2900040"/>
                <a:gd name="connsiteY0" fmla="*/ 0 h 2808312"/>
                <a:gd name="connsiteX1" fmla="*/ 2900040 w 2900040"/>
                <a:gd name="connsiteY1" fmla="*/ 76200 h 2808312"/>
                <a:gd name="connsiteX2" fmla="*/ 2798440 w 2900040"/>
                <a:gd name="connsiteY2" fmla="*/ 2808312 h 2808312"/>
                <a:gd name="connsiteX3" fmla="*/ 0 w 2900040"/>
                <a:gd name="connsiteY3" fmla="*/ 2808312 h 2808312"/>
                <a:gd name="connsiteX4" fmla="*/ 0 w 2900040"/>
                <a:gd name="connsiteY4" fmla="*/ 0 h 2808312"/>
                <a:gd name="connsiteX0" fmla="*/ 171450 w 2900040"/>
                <a:gd name="connsiteY0" fmla="*/ 0 h 2827362"/>
                <a:gd name="connsiteX1" fmla="*/ 2900040 w 2900040"/>
                <a:gd name="connsiteY1" fmla="*/ 95250 h 2827362"/>
                <a:gd name="connsiteX2" fmla="*/ 2798440 w 2900040"/>
                <a:gd name="connsiteY2" fmla="*/ 2827362 h 2827362"/>
                <a:gd name="connsiteX3" fmla="*/ 0 w 2900040"/>
                <a:gd name="connsiteY3" fmla="*/ 2827362 h 2827362"/>
                <a:gd name="connsiteX4" fmla="*/ 171450 w 2900040"/>
                <a:gd name="connsiteY4" fmla="*/ 0 h 2827362"/>
                <a:gd name="connsiteX0" fmla="*/ 0 w 2728590"/>
                <a:gd name="connsiteY0" fmla="*/ 0 h 2827362"/>
                <a:gd name="connsiteX1" fmla="*/ 2728590 w 2728590"/>
                <a:gd name="connsiteY1" fmla="*/ 95250 h 2827362"/>
                <a:gd name="connsiteX2" fmla="*/ 2626990 w 2728590"/>
                <a:gd name="connsiteY2" fmla="*/ 2827362 h 2827362"/>
                <a:gd name="connsiteX3" fmla="*/ 0 w 2728590"/>
                <a:gd name="connsiteY3" fmla="*/ 2586062 h 2827362"/>
                <a:gd name="connsiteX4" fmla="*/ 0 w 2728590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  <a:gd name="connsiteX0" fmla="*/ 70555 w 2799145"/>
                <a:gd name="connsiteY0" fmla="*/ 0 h 2827362"/>
                <a:gd name="connsiteX1" fmla="*/ 2799145 w 2799145"/>
                <a:gd name="connsiteY1" fmla="*/ 95250 h 2827362"/>
                <a:gd name="connsiteX2" fmla="*/ 2697545 w 2799145"/>
                <a:gd name="connsiteY2" fmla="*/ 2827362 h 2827362"/>
                <a:gd name="connsiteX3" fmla="*/ 70555 w 2799145"/>
                <a:gd name="connsiteY3" fmla="*/ 2586062 h 2827362"/>
                <a:gd name="connsiteX4" fmla="*/ 70555 w 2799145"/>
                <a:gd name="connsiteY4" fmla="*/ 0 h 28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9145" h="2827362">
                  <a:moveTo>
                    <a:pt x="70555" y="0"/>
                  </a:moveTo>
                  <a:lnTo>
                    <a:pt x="2799145" y="95250"/>
                  </a:lnTo>
                  <a:lnTo>
                    <a:pt x="2697545" y="2827362"/>
                  </a:lnTo>
                  <a:cubicBezTo>
                    <a:pt x="1796482" y="2804079"/>
                    <a:pt x="1257368" y="2882395"/>
                    <a:pt x="70555" y="2586062"/>
                  </a:cubicBezTo>
                  <a:cubicBezTo>
                    <a:pt x="-88195" y="1755791"/>
                    <a:pt x="70555" y="862021"/>
                    <a:pt x="705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fr-FR" dirty="0"/>
                <a:t>Soutien et conseil en communication aux laboratoires Inserm (organisation de colloques, lien presse, …)</a:t>
              </a:r>
            </a:p>
          </p:txBody>
        </p:sp>
      </p:grpSp>
      <p:sp>
        <p:nvSpPr>
          <p:cNvPr id="32" name="Rectangle 21"/>
          <p:cNvSpPr/>
          <p:nvPr/>
        </p:nvSpPr>
        <p:spPr>
          <a:xfrm>
            <a:off x="6442737" y="989483"/>
            <a:ext cx="1585647" cy="351285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842698" y="362102"/>
            <a:ext cx="745411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ea typeface="+mj-ea"/>
                <a:cs typeface="+mj-cs"/>
              </a:rPr>
              <a:t>La communication à </a:t>
            </a:r>
            <a:r>
              <a:rPr lang="fr-FR" sz="40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ea typeface="+mj-ea"/>
                <a:cs typeface="+mj-cs"/>
              </a:rPr>
              <a:t>la DRGO</a:t>
            </a:r>
            <a:endParaRPr lang="fr-FR" sz="4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  <a:ea typeface="+mj-ea"/>
              <a:cs typeface="+mj-cs"/>
            </a:endParaRPr>
          </a:p>
        </p:txBody>
      </p:sp>
      <p:grpSp>
        <p:nvGrpSpPr>
          <p:cNvPr id="41" name="Groupe 40"/>
          <p:cNvGrpSpPr/>
          <p:nvPr/>
        </p:nvGrpSpPr>
        <p:grpSpPr>
          <a:xfrm rot="1279140">
            <a:off x="5073398" y="4004106"/>
            <a:ext cx="3174600" cy="2162279"/>
            <a:chOff x="428361" y="4054090"/>
            <a:chExt cx="3174600" cy="2162279"/>
          </a:xfrm>
        </p:grpSpPr>
        <p:grpSp>
          <p:nvGrpSpPr>
            <p:cNvPr id="42" name="Groupe 41"/>
            <p:cNvGrpSpPr/>
            <p:nvPr/>
          </p:nvGrpSpPr>
          <p:grpSpPr>
            <a:xfrm>
              <a:off x="1011820" y="4056046"/>
              <a:ext cx="2450061" cy="2160323"/>
              <a:chOff x="911151" y="2262446"/>
              <a:chExt cx="3261912" cy="2876166"/>
            </a:xfrm>
          </p:grpSpPr>
          <p:sp>
            <p:nvSpPr>
              <p:cNvPr id="45" name="Rectangle 5"/>
              <p:cNvSpPr/>
              <p:nvPr/>
            </p:nvSpPr>
            <p:spPr>
              <a:xfrm rot="21074577">
                <a:off x="999776" y="2356259"/>
                <a:ext cx="3011760" cy="2770350"/>
              </a:xfrm>
              <a:custGeom>
                <a:avLst/>
                <a:gdLst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0 w 2958182"/>
                  <a:gd name="connsiteY3" fmla="*/ 2855644 h 2855644"/>
                  <a:gd name="connsiteX4" fmla="*/ 0 w 2958182"/>
                  <a:gd name="connsiteY4" fmla="*/ 0 h 2855644"/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99227 w 2958182"/>
                  <a:gd name="connsiteY3" fmla="*/ 2774555 h 2855644"/>
                  <a:gd name="connsiteX4" fmla="*/ 0 w 2958182"/>
                  <a:gd name="connsiteY4" fmla="*/ 0 h 2855644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802085"/>
                  <a:gd name="connsiteX1" fmla="*/ 3007415 w 3007415"/>
                  <a:gd name="connsiteY1" fmla="*/ 55771 h 2802085"/>
                  <a:gd name="connsiteX2" fmla="*/ 2795981 w 3007415"/>
                  <a:gd name="connsiteY2" fmla="*/ 2782473 h 2802085"/>
                  <a:gd name="connsiteX3" fmla="*/ 152810 w 3007415"/>
                  <a:gd name="connsiteY3" fmla="*/ 2802085 h 2802085"/>
                  <a:gd name="connsiteX4" fmla="*/ 0 w 3007415"/>
                  <a:gd name="connsiteY4" fmla="*/ 0 h 2802085"/>
                  <a:gd name="connsiteX0" fmla="*/ 0 w 3007415"/>
                  <a:gd name="connsiteY0" fmla="*/ 0 h 2910528"/>
                  <a:gd name="connsiteX1" fmla="*/ 3007415 w 3007415"/>
                  <a:gd name="connsiteY1" fmla="*/ 55771 h 2910528"/>
                  <a:gd name="connsiteX2" fmla="*/ 2795981 w 3007415"/>
                  <a:gd name="connsiteY2" fmla="*/ 2782473 h 2910528"/>
                  <a:gd name="connsiteX3" fmla="*/ 152810 w 3007415"/>
                  <a:gd name="connsiteY3" fmla="*/ 2802085 h 2910528"/>
                  <a:gd name="connsiteX4" fmla="*/ 0 w 3007415"/>
                  <a:gd name="connsiteY4" fmla="*/ 0 h 2910528"/>
                  <a:gd name="connsiteX0" fmla="*/ 0 w 3016462"/>
                  <a:gd name="connsiteY0" fmla="*/ 0 h 2910528"/>
                  <a:gd name="connsiteX1" fmla="*/ 3007415 w 3016462"/>
                  <a:gd name="connsiteY1" fmla="*/ 55771 h 2910528"/>
                  <a:gd name="connsiteX2" fmla="*/ 2795981 w 3016462"/>
                  <a:gd name="connsiteY2" fmla="*/ 2782473 h 2910528"/>
                  <a:gd name="connsiteX3" fmla="*/ 152810 w 3016462"/>
                  <a:gd name="connsiteY3" fmla="*/ 2802085 h 2910528"/>
                  <a:gd name="connsiteX4" fmla="*/ 0 w 3016462"/>
                  <a:gd name="connsiteY4" fmla="*/ 0 h 2910528"/>
                  <a:gd name="connsiteX0" fmla="*/ 0 w 3064249"/>
                  <a:gd name="connsiteY0" fmla="*/ 0 h 2898641"/>
                  <a:gd name="connsiteX1" fmla="*/ 3007415 w 3064249"/>
                  <a:gd name="connsiteY1" fmla="*/ 55771 h 2898641"/>
                  <a:gd name="connsiteX2" fmla="*/ 2875643 w 3064249"/>
                  <a:gd name="connsiteY2" fmla="*/ 2765832 h 2898641"/>
                  <a:gd name="connsiteX3" fmla="*/ 152810 w 3064249"/>
                  <a:gd name="connsiteY3" fmla="*/ 2802085 h 2898641"/>
                  <a:gd name="connsiteX4" fmla="*/ 0 w 3064249"/>
                  <a:gd name="connsiteY4" fmla="*/ 0 h 2898641"/>
                  <a:gd name="connsiteX0" fmla="*/ 0 w 3070540"/>
                  <a:gd name="connsiteY0" fmla="*/ 0 h 2898641"/>
                  <a:gd name="connsiteX1" fmla="*/ 3007415 w 3070540"/>
                  <a:gd name="connsiteY1" fmla="*/ 55771 h 2898641"/>
                  <a:gd name="connsiteX2" fmla="*/ 2875643 w 3070540"/>
                  <a:gd name="connsiteY2" fmla="*/ 2765832 h 2898641"/>
                  <a:gd name="connsiteX3" fmla="*/ 152810 w 3070540"/>
                  <a:gd name="connsiteY3" fmla="*/ 2802085 h 2898641"/>
                  <a:gd name="connsiteX4" fmla="*/ 0 w 3070540"/>
                  <a:gd name="connsiteY4" fmla="*/ 0 h 2898641"/>
                  <a:gd name="connsiteX0" fmla="*/ 0 w 3050496"/>
                  <a:gd name="connsiteY0" fmla="*/ 0 h 2831008"/>
                  <a:gd name="connsiteX1" fmla="*/ 3007415 w 3050496"/>
                  <a:gd name="connsiteY1" fmla="*/ 55771 h 2831008"/>
                  <a:gd name="connsiteX2" fmla="*/ 2844527 w 3050496"/>
                  <a:gd name="connsiteY2" fmla="*/ 2655027 h 2831008"/>
                  <a:gd name="connsiteX3" fmla="*/ 152810 w 3050496"/>
                  <a:gd name="connsiteY3" fmla="*/ 2802085 h 2831008"/>
                  <a:gd name="connsiteX4" fmla="*/ 0 w 3050496"/>
                  <a:gd name="connsiteY4" fmla="*/ 0 h 2831008"/>
                  <a:gd name="connsiteX0" fmla="*/ 0 w 3083026"/>
                  <a:gd name="connsiteY0" fmla="*/ 0 h 2802085"/>
                  <a:gd name="connsiteX1" fmla="*/ 3007415 w 3083026"/>
                  <a:gd name="connsiteY1" fmla="*/ 55771 h 2802085"/>
                  <a:gd name="connsiteX2" fmla="*/ 2894153 w 3083026"/>
                  <a:gd name="connsiteY2" fmla="*/ 2551842 h 2802085"/>
                  <a:gd name="connsiteX3" fmla="*/ 152810 w 3083026"/>
                  <a:gd name="connsiteY3" fmla="*/ 2802085 h 2802085"/>
                  <a:gd name="connsiteX4" fmla="*/ 0 w 3083026"/>
                  <a:gd name="connsiteY4" fmla="*/ 0 h 2802085"/>
                  <a:gd name="connsiteX0" fmla="*/ 0 w 3077100"/>
                  <a:gd name="connsiteY0" fmla="*/ 0 h 2839147"/>
                  <a:gd name="connsiteX1" fmla="*/ 3007415 w 3077100"/>
                  <a:gd name="connsiteY1" fmla="*/ 55771 h 2839147"/>
                  <a:gd name="connsiteX2" fmla="*/ 2885440 w 3077100"/>
                  <a:gd name="connsiteY2" fmla="*/ 2670966 h 2839147"/>
                  <a:gd name="connsiteX3" fmla="*/ 152810 w 3077100"/>
                  <a:gd name="connsiteY3" fmla="*/ 2802085 h 2839147"/>
                  <a:gd name="connsiteX4" fmla="*/ 0 w 3077100"/>
                  <a:gd name="connsiteY4" fmla="*/ 0 h 2839147"/>
                  <a:gd name="connsiteX0" fmla="*/ 0 w 3084012"/>
                  <a:gd name="connsiteY0" fmla="*/ 0 h 2810619"/>
                  <a:gd name="connsiteX1" fmla="*/ 3007415 w 3084012"/>
                  <a:gd name="connsiteY1" fmla="*/ 55771 h 2810619"/>
                  <a:gd name="connsiteX2" fmla="*/ 2895591 w 3084012"/>
                  <a:gd name="connsiteY2" fmla="*/ 2605068 h 2810619"/>
                  <a:gd name="connsiteX3" fmla="*/ 152810 w 3084012"/>
                  <a:gd name="connsiteY3" fmla="*/ 2802085 h 2810619"/>
                  <a:gd name="connsiteX4" fmla="*/ 0 w 3084012"/>
                  <a:gd name="connsiteY4" fmla="*/ 0 h 2810619"/>
                  <a:gd name="connsiteX0" fmla="*/ 0 w 3108841"/>
                  <a:gd name="connsiteY0" fmla="*/ 0 h 2802085"/>
                  <a:gd name="connsiteX1" fmla="*/ 3007415 w 3108841"/>
                  <a:gd name="connsiteY1" fmla="*/ 55771 h 2802085"/>
                  <a:gd name="connsiteX2" fmla="*/ 2930854 w 3108841"/>
                  <a:gd name="connsiteY2" fmla="*/ 2501276 h 2802085"/>
                  <a:gd name="connsiteX3" fmla="*/ 152810 w 3108841"/>
                  <a:gd name="connsiteY3" fmla="*/ 2802085 h 2802085"/>
                  <a:gd name="connsiteX4" fmla="*/ 0 w 3108841"/>
                  <a:gd name="connsiteY4" fmla="*/ 0 h 2802085"/>
                  <a:gd name="connsiteX0" fmla="*/ 0 w 3073089"/>
                  <a:gd name="connsiteY0" fmla="*/ 0 h 2802085"/>
                  <a:gd name="connsiteX1" fmla="*/ 3007415 w 3073089"/>
                  <a:gd name="connsiteY1" fmla="*/ 55771 h 2802085"/>
                  <a:gd name="connsiteX2" fmla="*/ 2879470 w 3073089"/>
                  <a:gd name="connsiteY2" fmla="*/ 2334344 h 2802085"/>
                  <a:gd name="connsiteX3" fmla="*/ 152810 w 3073089"/>
                  <a:gd name="connsiteY3" fmla="*/ 2802085 h 2802085"/>
                  <a:gd name="connsiteX4" fmla="*/ 0 w 3073089"/>
                  <a:gd name="connsiteY4" fmla="*/ 0 h 2802085"/>
                  <a:gd name="connsiteX0" fmla="*/ 0 w 3142862"/>
                  <a:gd name="connsiteY0" fmla="*/ 0 h 2802085"/>
                  <a:gd name="connsiteX1" fmla="*/ 3007415 w 3142862"/>
                  <a:gd name="connsiteY1" fmla="*/ 55771 h 2802085"/>
                  <a:gd name="connsiteX2" fmla="*/ 2879470 w 3142862"/>
                  <a:gd name="connsiteY2" fmla="*/ 2334344 h 2802085"/>
                  <a:gd name="connsiteX3" fmla="*/ 152810 w 3142862"/>
                  <a:gd name="connsiteY3" fmla="*/ 2802085 h 2802085"/>
                  <a:gd name="connsiteX4" fmla="*/ 0 w 3142862"/>
                  <a:gd name="connsiteY4" fmla="*/ 0 h 2802085"/>
                  <a:gd name="connsiteX0" fmla="*/ 0 w 3142862"/>
                  <a:gd name="connsiteY0" fmla="*/ 0 h 2860388"/>
                  <a:gd name="connsiteX1" fmla="*/ 3007415 w 3142862"/>
                  <a:gd name="connsiteY1" fmla="*/ 55771 h 2860388"/>
                  <a:gd name="connsiteX2" fmla="*/ 2879470 w 3142862"/>
                  <a:gd name="connsiteY2" fmla="*/ 2334344 h 2860388"/>
                  <a:gd name="connsiteX3" fmla="*/ 187196 w 3142862"/>
                  <a:gd name="connsiteY3" fmla="*/ 2860388 h 2860388"/>
                  <a:gd name="connsiteX4" fmla="*/ 0 w 3142862"/>
                  <a:gd name="connsiteY4" fmla="*/ 0 h 2860388"/>
                  <a:gd name="connsiteX0" fmla="*/ 0 w 3142862"/>
                  <a:gd name="connsiteY0" fmla="*/ 0 h 2876373"/>
                  <a:gd name="connsiteX1" fmla="*/ 3007415 w 3142862"/>
                  <a:gd name="connsiteY1" fmla="*/ 55771 h 2876373"/>
                  <a:gd name="connsiteX2" fmla="*/ 2879470 w 3142862"/>
                  <a:gd name="connsiteY2" fmla="*/ 2334344 h 2876373"/>
                  <a:gd name="connsiteX3" fmla="*/ 187196 w 3142862"/>
                  <a:gd name="connsiteY3" fmla="*/ 2860388 h 2876373"/>
                  <a:gd name="connsiteX4" fmla="*/ 0 w 3142862"/>
                  <a:gd name="connsiteY4" fmla="*/ 0 h 2876373"/>
                  <a:gd name="connsiteX0" fmla="*/ 0 w 3142862"/>
                  <a:gd name="connsiteY0" fmla="*/ 0 h 2869960"/>
                  <a:gd name="connsiteX1" fmla="*/ 3007415 w 3142862"/>
                  <a:gd name="connsiteY1" fmla="*/ 55771 h 2869960"/>
                  <a:gd name="connsiteX2" fmla="*/ 2879470 w 3142862"/>
                  <a:gd name="connsiteY2" fmla="*/ 2334344 h 2869960"/>
                  <a:gd name="connsiteX3" fmla="*/ 187196 w 3142862"/>
                  <a:gd name="connsiteY3" fmla="*/ 2860388 h 2869960"/>
                  <a:gd name="connsiteX4" fmla="*/ 0 w 3142862"/>
                  <a:gd name="connsiteY4" fmla="*/ 0 h 2869960"/>
                  <a:gd name="connsiteX0" fmla="*/ 0 w 3142862"/>
                  <a:gd name="connsiteY0" fmla="*/ 0 h 2875403"/>
                  <a:gd name="connsiteX1" fmla="*/ 3007415 w 3142862"/>
                  <a:gd name="connsiteY1" fmla="*/ 55771 h 2875403"/>
                  <a:gd name="connsiteX2" fmla="*/ 2879470 w 3142862"/>
                  <a:gd name="connsiteY2" fmla="*/ 2334344 h 2875403"/>
                  <a:gd name="connsiteX3" fmla="*/ 187196 w 3142862"/>
                  <a:gd name="connsiteY3" fmla="*/ 2860388 h 2875403"/>
                  <a:gd name="connsiteX4" fmla="*/ 0 w 3142862"/>
                  <a:gd name="connsiteY4" fmla="*/ 0 h 2875403"/>
                  <a:gd name="connsiteX0" fmla="*/ 0 w 3155056"/>
                  <a:gd name="connsiteY0" fmla="*/ 0 h 2875403"/>
                  <a:gd name="connsiteX1" fmla="*/ 3007415 w 3155056"/>
                  <a:gd name="connsiteY1" fmla="*/ 55771 h 2875403"/>
                  <a:gd name="connsiteX2" fmla="*/ 2879470 w 3155056"/>
                  <a:gd name="connsiteY2" fmla="*/ 2334344 h 2875403"/>
                  <a:gd name="connsiteX3" fmla="*/ 187196 w 3155056"/>
                  <a:gd name="connsiteY3" fmla="*/ 2860388 h 2875403"/>
                  <a:gd name="connsiteX4" fmla="*/ 0 w 3155056"/>
                  <a:gd name="connsiteY4" fmla="*/ 0 h 2875403"/>
                  <a:gd name="connsiteX0" fmla="*/ 0 w 3111070"/>
                  <a:gd name="connsiteY0" fmla="*/ 0 h 2875403"/>
                  <a:gd name="connsiteX1" fmla="*/ 3007415 w 3111070"/>
                  <a:gd name="connsiteY1" fmla="*/ 55771 h 2875403"/>
                  <a:gd name="connsiteX2" fmla="*/ 2879470 w 3111070"/>
                  <a:gd name="connsiteY2" fmla="*/ 2334344 h 2875403"/>
                  <a:gd name="connsiteX3" fmla="*/ 187196 w 3111070"/>
                  <a:gd name="connsiteY3" fmla="*/ 2860388 h 2875403"/>
                  <a:gd name="connsiteX4" fmla="*/ 0 w 3111070"/>
                  <a:gd name="connsiteY4" fmla="*/ 0 h 2875403"/>
                  <a:gd name="connsiteX0" fmla="*/ 0 w 3116300"/>
                  <a:gd name="connsiteY0" fmla="*/ 0 h 2875403"/>
                  <a:gd name="connsiteX1" fmla="*/ 3007415 w 3116300"/>
                  <a:gd name="connsiteY1" fmla="*/ 55771 h 2875403"/>
                  <a:gd name="connsiteX2" fmla="*/ 2879470 w 3116300"/>
                  <a:gd name="connsiteY2" fmla="*/ 2334344 h 2875403"/>
                  <a:gd name="connsiteX3" fmla="*/ 187196 w 3116300"/>
                  <a:gd name="connsiteY3" fmla="*/ 2860388 h 2875403"/>
                  <a:gd name="connsiteX4" fmla="*/ 0 w 3116300"/>
                  <a:gd name="connsiteY4" fmla="*/ 0 h 2875403"/>
                  <a:gd name="connsiteX0" fmla="*/ 0 w 3083363"/>
                  <a:gd name="connsiteY0" fmla="*/ 0 h 2875403"/>
                  <a:gd name="connsiteX1" fmla="*/ 2885378 w 3083363"/>
                  <a:gd name="connsiteY1" fmla="*/ 56216 h 2875403"/>
                  <a:gd name="connsiteX2" fmla="*/ 2879470 w 3083363"/>
                  <a:gd name="connsiteY2" fmla="*/ 2334344 h 2875403"/>
                  <a:gd name="connsiteX3" fmla="*/ 187196 w 3083363"/>
                  <a:gd name="connsiteY3" fmla="*/ 2860388 h 2875403"/>
                  <a:gd name="connsiteX4" fmla="*/ 0 w 3083363"/>
                  <a:gd name="connsiteY4" fmla="*/ 0 h 2875403"/>
                  <a:gd name="connsiteX0" fmla="*/ 0 w 3096263"/>
                  <a:gd name="connsiteY0" fmla="*/ 0 h 2875403"/>
                  <a:gd name="connsiteX1" fmla="*/ 2937628 w 3096263"/>
                  <a:gd name="connsiteY1" fmla="*/ 51384 h 2875403"/>
                  <a:gd name="connsiteX2" fmla="*/ 2879470 w 3096263"/>
                  <a:gd name="connsiteY2" fmla="*/ 2334344 h 2875403"/>
                  <a:gd name="connsiteX3" fmla="*/ 187196 w 3096263"/>
                  <a:gd name="connsiteY3" fmla="*/ 2860388 h 2875403"/>
                  <a:gd name="connsiteX4" fmla="*/ 0 w 3096263"/>
                  <a:gd name="connsiteY4" fmla="*/ 0 h 2875403"/>
                  <a:gd name="connsiteX0" fmla="*/ 0 w 3094279"/>
                  <a:gd name="connsiteY0" fmla="*/ 0 h 2875403"/>
                  <a:gd name="connsiteX1" fmla="*/ 2930002 w 3094279"/>
                  <a:gd name="connsiteY1" fmla="*/ 101565 h 2875403"/>
                  <a:gd name="connsiteX2" fmla="*/ 2879470 w 3094279"/>
                  <a:gd name="connsiteY2" fmla="*/ 2334344 h 2875403"/>
                  <a:gd name="connsiteX3" fmla="*/ 187196 w 3094279"/>
                  <a:gd name="connsiteY3" fmla="*/ 2860388 h 2875403"/>
                  <a:gd name="connsiteX4" fmla="*/ 0 w 3094279"/>
                  <a:gd name="connsiteY4" fmla="*/ 0 h 2875403"/>
                  <a:gd name="connsiteX0" fmla="*/ 0 w 3102449"/>
                  <a:gd name="connsiteY0" fmla="*/ 0 h 2875403"/>
                  <a:gd name="connsiteX1" fmla="*/ 2960524 w 3102449"/>
                  <a:gd name="connsiteY1" fmla="*/ 112644 h 2875403"/>
                  <a:gd name="connsiteX2" fmla="*/ 2879470 w 3102449"/>
                  <a:gd name="connsiteY2" fmla="*/ 2334344 h 2875403"/>
                  <a:gd name="connsiteX3" fmla="*/ 187196 w 3102449"/>
                  <a:gd name="connsiteY3" fmla="*/ 2860388 h 2875403"/>
                  <a:gd name="connsiteX4" fmla="*/ 0 w 3102449"/>
                  <a:gd name="connsiteY4" fmla="*/ 0 h 2875403"/>
                  <a:gd name="connsiteX0" fmla="*/ 0 w 3104921"/>
                  <a:gd name="connsiteY0" fmla="*/ 0 h 2875403"/>
                  <a:gd name="connsiteX1" fmla="*/ 2969318 w 3104921"/>
                  <a:gd name="connsiteY1" fmla="*/ 139644 h 2875403"/>
                  <a:gd name="connsiteX2" fmla="*/ 2879470 w 3104921"/>
                  <a:gd name="connsiteY2" fmla="*/ 2334344 h 2875403"/>
                  <a:gd name="connsiteX3" fmla="*/ 187196 w 3104921"/>
                  <a:gd name="connsiteY3" fmla="*/ 2860388 h 2875403"/>
                  <a:gd name="connsiteX4" fmla="*/ 0 w 3104921"/>
                  <a:gd name="connsiteY4" fmla="*/ 0 h 2875403"/>
                  <a:gd name="connsiteX0" fmla="*/ 0 w 3097647"/>
                  <a:gd name="connsiteY0" fmla="*/ 0 h 2875403"/>
                  <a:gd name="connsiteX1" fmla="*/ 2942864 w 3097647"/>
                  <a:gd name="connsiteY1" fmla="*/ 186902 h 2875403"/>
                  <a:gd name="connsiteX2" fmla="*/ 2879470 w 3097647"/>
                  <a:gd name="connsiteY2" fmla="*/ 2334344 h 2875403"/>
                  <a:gd name="connsiteX3" fmla="*/ 187196 w 3097647"/>
                  <a:gd name="connsiteY3" fmla="*/ 2860388 h 2875403"/>
                  <a:gd name="connsiteX4" fmla="*/ 0 w 3097647"/>
                  <a:gd name="connsiteY4" fmla="*/ 0 h 2875403"/>
                  <a:gd name="connsiteX0" fmla="*/ 0 w 3053237"/>
                  <a:gd name="connsiteY0" fmla="*/ 0 h 2830026"/>
                  <a:gd name="connsiteX1" fmla="*/ 2898454 w 3053237"/>
                  <a:gd name="connsiteY1" fmla="*/ 141525 h 2830026"/>
                  <a:gd name="connsiteX2" fmla="*/ 2835060 w 3053237"/>
                  <a:gd name="connsiteY2" fmla="*/ 2288967 h 2830026"/>
                  <a:gd name="connsiteX3" fmla="*/ 142786 w 3053237"/>
                  <a:gd name="connsiteY3" fmla="*/ 2815011 h 2830026"/>
                  <a:gd name="connsiteX4" fmla="*/ 0 w 3053237"/>
                  <a:gd name="connsiteY4" fmla="*/ 0 h 2830026"/>
                  <a:gd name="connsiteX0" fmla="*/ 0 w 3002552"/>
                  <a:gd name="connsiteY0" fmla="*/ 0 h 2783683"/>
                  <a:gd name="connsiteX1" fmla="*/ 2847769 w 3002552"/>
                  <a:gd name="connsiteY1" fmla="*/ 95182 h 2783683"/>
                  <a:gd name="connsiteX2" fmla="*/ 2784375 w 3002552"/>
                  <a:gd name="connsiteY2" fmla="*/ 2242624 h 2783683"/>
                  <a:gd name="connsiteX3" fmla="*/ 92101 w 3002552"/>
                  <a:gd name="connsiteY3" fmla="*/ 2768668 h 2783683"/>
                  <a:gd name="connsiteX4" fmla="*/ 0 w 3002552"/>
                  <a:gd name="connsiteY4" fmla="*/ 0 h 2783683"/>
                  <a:gd name="connsiteX0" fmla="*/ 0 w 3002552"/>
                  <a:gd name="connsiteY0" fmla="*/ 0 h 2780993"/>
                  <a:gd name="connsiteX1" fmla="*/ 2847769 w 3002552"/>
                  <a:gd name="connsiteY1" fmla="*/ 95182 h 2780993"/>
                  <a:gd name="connsiteX2" fmla="*/ 2784375 w 3002552"/>
                  <a:gd name="connsiteY2" fmla="*/ 2242624 h 2780993"/>
                  <a:gd name="connsiteX3" fmla="*/ 92101 w 3002552"/>
                  <a:gd name="connsiteY3" fmla="*/ 2768668 h 2780993"/>
                  <a:gd name="connsiteX4" fmla="*/ 0 w 3002552"/>
                  <a:gd name="connsiteY4" fmla="*/ 0 h 2780993"/>
                  <a:gd name="connsiteX0" fmla="*/ 0 w 3008312"/>
                  <a:gd name="connsiteY0" fmla="*/ 0 h 2781844"/>
                  <a:gd name="connsiteX1" fmla="*/ 2847769 w 3008312"/>
                  <a:gd name="connsiteY1" fmla="*/ 95182 h 2781844"/>
                  <a:gd name="connsiteX2" fmla="*/ 2792196 w 3008312"/>
                  <a:gd name="connsiteY2" fmla="*/ 2275334 h 2781844"/>
                  <a:gd name="connsiteX3" fmla="*/ 92101 w 3008312"/>
                  <a:gd name="connsiteY3" fmla="*/ 2768668 h 2781844"/>
                  <a:gd name="connsiteX4" fmla="*/ 0 w 3008312"/>
                  <a:gd name="connsiteY4" fmla="*/ 0 h 2781844"/>
                  <a:gd name="connsiteX0" fmla="*/ 0 w 2989495"/>
                  <a:gd name="connsiteY0" fmla="*/ 0 h 2781844"/>
                  <a:gd name="connsiteX1" fmla="*/ 2847769 w 2989495"/>
                  <a:gd name="connsiteY1" fmla="*/ 95182 h 2781844"/>
                  <a:gd name="connsiteX2" fmla="*/ 2792196 w 2989495"/>
                  <a:gd name="connsiteY2" fmla="*/ 2275334 h 2781844"/>
                  <a:gd name="connsiteX3" fmla="*/ 92101 w 2989495"/>
                  <a:gd name="connsiteY3" fmla="*/ 2768668 h 2781844"/>
                  <a:gd name="connsiteX4" fmla="*/ 0 w 2989495"/>
                  <a:gd name="connsiteY4" fmla="*/ 0 h 2781844"/>
                  <a:gd name="connsiteX0" fmla="*/ 0 w 3011870"/>
                  <a:gd name="connsiteY0" fmla="*/ 0 h 2781844"/>
                  <a:gd name="connsiteX1" fmla="*/ 2847769 w 3011870"/>
                  <a:gd name="connsiteY1" fmla="*/ 95182 h 2781844"/>
                  <a:gd name="connsiteX2" fmla="*/ 2792196 w 3011870"/>
                  <a:gd name="connsiteY2" fmla="*/ 2275334 h 2781844"/>
                  <a:gd name="connsiteX3" fmla="*/ 92101 w 3011870"/>
                  <a:gd name="connsiteY3" fmla="*/ 2768668 h 2781844"/>
                  <a:gd name="connsiteX4" fmla="*/ 0 w 3011870"/>
                  <a:gd name="connsiteY4" fmla="*/ 0 h 2781844"/>
                  <a:gd name="connsiteX0" fmla="*/ 0 w 3011870"/>
                  <a:gd name="connsiteY0" fmla="*/ 0 h 2783262"/>
                  <a:gd name="connsiteX1" fmla="*/ 2847769 w 3011870"/>
                  <a:gd name="connsiteY1" fmla="*/ 95182 h 2783262"/>
                  <a:gd name="connsiteX2" fmla="*/ 2792196 w 3011870"/>
                  <a:gd name="connsiteY2" fmla="*/ 2275334 h 2783262"/>
                  <a:gd name="connsiteX3" fmla="*/ 92101 w 3011870"/>
                  <a:gd name="connsiteY3" fmla="*/ 2768668 h 2783262"/>
                  <a:gd name="connsiteX4" fmla="*/ 0 w 3011870"/>
                  <a:gd name="connsiteY4" fmla="*/ 0 h 2783262"/>
                  <a:gd name="connsiteX0" fmla="*/ 0 w 3011870"/>
                  <a:gd name="connsiteY0" fmla="*/ 0 h 2767189"/>
                  <a:gd name="connsiteX1" fmla="*/ 2847769 w 3011870"/>
                  <a:gd name="connsiteY1" fmla="*/ 95182 h 2767189"/>
                  <a:gd name="connsiteX2" fmla="*/ 2792196 w 3011870"/>
                  <a:gd name="connsiteY2" fmla="*/ 2275334 h 2767189"/>
                  <a:gd name="connsiteX3" fmla="*/ 113833 w 3011870"/>
                  <a:gd name="connsiteY3" fmla="*/ 2752010 h 2767189"/>
                  <a:gd name="connsiteX4" fmla="*/ 0 w 3011870"/>
                  <a:gd name="connsiteY4" fmla="*/ 0 h 2767189"/>
                  <a:gd name="connsiteX0" fmla="*/ 0 w 3011870"/>
                  <a:gd name="connsiteY0" fmla="*/ 0 h 2764048"/>
                  <a:gd name="connsiteX1" fmla="*/ 2847769 w 3011870"/>
                  <a:gd name="connsiteY1" fmla="*/ 95182 h 2764048"/>
                  <a:gd name="connsiteX2" fmla="*/ 2792196 w 3011870"/>
                  <a:gd name="connsiteY2" fmla="*/ 2275334 h 2764048"/>
                  <a:gd name="connsiteX3" fmla="*/ 128682 w 3011870"/>
                  <a:gd name="connsiteY3" fmla="*/ 2748749 h 2764048"/>
                  <a:gd name="connsiteX4" fmla="*/ 0 w 3011870"/>
                  <a:gd name="connsiteY4" fmla="*/ 0 h 2764048"/>
                  <a:gd name="connsiteX0" fmla="*/ 0 w 3011870"/>
                  <a:gd name="connsiteY0" fmla="*/ 0 h 2766482"/>
                  <a:gd name="connsiteX1" fmla="*/ 2847769 w 3011870"/>
                  <a:gd name="connsiteY1" fmla="*/ 95182 h 2766482"/>
                  <a:gd name="connsiteX2" fmla="*/ 2792196 w 3011870"/>
                  <a:gd name="connsiteY2" fmla="*/ 2275334 h 2766482"/>
                  <a:gd name="connsiteX3" fmla="*/ 118548 w 3011870"/>
                  <a:gd name="connsiteY3" fmla="*/ 2751276 h 2766482"/>
                  <a:gd name="connsiteX4" fmla="*/ 0 w 3011870"/>
                  <a:gd name="connsiteY4" fmla="*/ 0 h 2766482"/>
                  <a:gd name="connsiteX0" fmla="*/ 0 w 3011870"/>
                  <a:gd name="connsiteY0" fmla="*/ 0 h 2769615"/>
                  <a:gd name="connsiteX1" fmla="*/ 2847769 w 3011870"/>
                  <a:gd name="connsiteY1" fmla="*/ 95182 h 2769615"/>
                  <a:gd name="connsiteX2" fmla="*/ 2792196 w 3011870"/>
                  <a:gd name="connsiteY2" fmla="*/ 2275334 h 2769615"/>
                  <a:gd name="connsiteX3" fmla="*/ 113120 w 3011870"/>
                  <a:gd name="connsiteY3" fmla="*/ 2754527 h 2769615"/>
                  <a:gd name="connsiteX4" fmla="*/ 0 w 3011870"/>
                  <a:gd name="connsiteY4" fmla="*/ 0 h 2769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11870" h="2769615">
                    <a:moveTo>
                      <a:pt x="0" y="0"/>
                    </a:moveTo>
                    <a:cubicBezTo>
                      <a:pt x="1127017" y="85961"/>
                      <a:pt x="1845297" y="76592"/>
                      <a:pt x="2847769" y="95182"/>
                    </a:cubicBezTo>
                    <a:cubicBezTo>
                      <a:pt x="2777291" y="1004083"/>
                      <a:pt x="3289279" y="2013053"/>
                      <a:pt x="2792196" y="2275334"/>
                    </a:cubicBezTo>
                    <a:cubicBezTo>
                      <a:pt x="2409503" y="2508287"/>
                      <a:pt x="1123783" y="2845055"/>
                      <a:pt x="113120" y="2754527"/>
                    </a:cubicBezTo>
                    <a:cubicBezTo>
                      <a:pt x="-60175" y="1676365"/>
                      <a:pt x="148001" y="804419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215900" dist="114300" dir="4800000" sx="99000" sy="99000" algn="tr" rotWithShape="0">
                  <a:prstClr val="black">
                    <a:alpha val="4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6" name="Groupe 45"/>
              <p:cNvGrpSpPr/>
              <p:nvPr/>
            </p:nvGrpSpPr>
            <p:grpSpPr>
              <a:xfrm>
                <a:off x="911151" y="2262446"/>
                <a:ext cx="3261912" cy="2876166"/>
                <a:chOff x="3851532" y="1530932"/>
                <a:chExt cx="3261912" cy="2876166"/>
              </a:xfrm>
            </p:grpSpPr>
            <p:sp>
              <p:nvSpPr>
                <p:cNvPr id="47" name="Rectangle 5"/>
                <p:cNvSpPr/>
                <p:nvPr/>
              </p:nvSpPr>
              <p:spPr>
                <a:xfrm rot="21074577">
                  <a:off x="3851532" y="1530932"/>
                  <a:ext cx="3116186" cy="2876166"/>
                </a:xfrm>
                <a:custGeom>
                  <a:avLst/>
                  <a:gdLst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0 w 2958182"/>
                    <a:gd name="connsiteY3" fmla="*/ 2855644 h 2855644"/>
                    <a:gd name="connsiteX4" fmla="*/ 0 w 2958182"/>
                    <a:gd name="connsiteY4" fmla="*/ 0 h 2855644"/>
                    <a:gd name="connsiteX0" fmla="*/ 0 w 2958182"/>
                    <a:gd name="connsiteY0" fmla="*/ 0 h 2855644"/>
                    <a:gd name="connsiteX1" fmla="*/ 2958182 w 2958182"/>
                    <a:gd name="connsiteY1" fmla="*/ 0 h 2855644"/>
                    <a:gd name="connsiteX2" fmla="*/ 2958182 w 2958182"/>
                    <a:gd name="connsiteY2" fmla="*/ 2855644 h 2855644"/>
                    <a:gd name="connsiteX3" fmla="*/ 99227 w 2958182"/>
                    <a:gd name="connsiteY3" fmla="*/ 2774555 h 2855644"/>
                    <a:gd name="connsiteX4" fmla="*/ 0 w 2958182"/>
                    <a:gd name="connsiteY4" fmla="*/ 0 h 2855644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48460 w 3007415"/>
                    <a:gd name="connsiteY3" fmla="*/ 2830326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911415"/>
                    <a:gd name="connsiteX1" fmla="*/ 3007415 w 3007415"/>
                    <a:gd name="connsiteY1" fmla="*/ 55771 h 2911415"/>
                    <a:gd name="connsiteX2" fmla="*/ 3007415 w 3007415"/>
                    <a:gd name="connsiteY2" fmla="*/ 2911415 h 2911415"/>
                    <a:gd name="connsiteX3" fmla="*/ 152810 w 3007415"/>
                    <a:gd name="connsiteY3" fmla="*/ 2802085 h 2911415"/>
                    <a:gd name="connsiteX4" fmla="*/ 0 w 3007415"/>
                    <a:gd name="connsiteY4" fmla="*/ 0 h 2911415"/>
                    <a:gd name="connsiteX0" fmla="*/ 0 w 3007415"/>
                    <a:gd name="connsiteY0" fmla="*/ 0 h 2802085"/>
                    <a:gd name="connsiteX1" fmla="*/ 3007415 w 3007415"/>
                    <a:gd name="connsiteY1" fmla="*/ 55771 h 2802085"/>
                    <a:gd name="connsiteX2" fmla="*/ 2795981 w 3007415"/>
                    <a:gd name="connsiteY2" fmla="*/ 2782473 h 2802085"/>
                    <a:gd name="connsiteX3" fmla="*/ 152810 w 3007415"/>
                    <a:gd name="connsiteY3" fmla="*/ 2802085 h 2802085"/>
                    <a:gd name="connsiteX4" fmla="*/ 0 w 3007415"/>
                    <a:gd name="connsiteY4" fmla="*/ 0 h 2802085"/>
                    <a:gd name="connsiteX0" fmla="*/ 0 w 3007415"/>
                    <a:gd name="connsiteY0" fmla="*/ 0 h 2910528"/>
                    <a:gd name="connsiteX1" fmla="*/ 3007415 w 3007415"/>
                    <a:gd name="connsiteY1" fmla="*/ 55771 h 2910528"/>
                    <a:gd name="connsiteX2" fmla="*/ 2795981 w 3007415"/>
                    <a:gd name="connsiteY2" fmla="*/ 2782473 h 2910528"/>
                    <a:gd name="connsiteX3" fmla="*/ 152810 w 3007415"/>
                    <a:gd name="connsiteY3" fmla="*/ 2802085 h 2910528"/>
                    <a:gd name="connsiteX4" fmla="*/ 0 w 3007415"/>
                    <a:gd name="connsiteY4" fmla="*/ 0 h 2910528"/>
                    <a:gd name="connsiteX0" fmla="*/ 0 w 3016462"/>
                    <a:gd name="connsiteY0" fmla="*/ 0 h 2910528"/>
                    <a:gd name="connsiteX1" fmla="*/ 3007415 w 3016462"/>
                    <a:gd name="connsiteY1" fmla="*/ 55771 h 2910528"/>
                    <a:gd name="connsiteX2" fmla="*/ 2795981 w 3016462"/>
                    <a:gd name="connsiteY2" fmla="*/ 2782473 h 2910528"/>
                    <a:gd name="connsiteX3" fmla="*/ 152810 w 3016462"/>
                    <a:gd name="connsiteY3" fmla="*/ 2802085 h 2910528"/>
                    <a:gd name="connsiteX4" fmla="*/ 0 w 3016462"/>
                    <a:gd name="connsiteY4" fmla="*/ 0 h 2910528"/>
                    <a:gd name="connsiteX0" fmla="*/ 0 w 3064249"/>
                    <a:gd name="connsiteY0" fmla="*/ 0 h 2898641"/>
                    <a:gd name="connsiteX1" fmla="*/ 3007415 w 3064249"/>
                    <a:gd name="connsiteY1" fmla="*/ 55771 h 2898641"/>
                    <a:gd name="connsiteX2" fmla="*/ 2875643 w 3064249"/>
                    <a:gd name="connsiteY2" fmla="*/ 2765832 h 2898641"/>
                    <a:gd name="connsiteX3" fmla="*/ 152810 w 3064249"/>
                    <a:gd name="connsiteY3" fmla="*/ 2802085 h 2898641"/>
                    <a:gd name="connsiteX4" fmla="*/ 0 w 3064249"/>
                    <a:gd name="connsiteY4" fmla="*/ 0 h 2898641"/>
                    <a:gd name="connsiteX0" fmla="*/ 0 w 3070540"/>
                    <a:gd name="connsiteY0" fmla="*/ 0 h 2898641"/>
                    <a:gd name="connsiteX1" fmla="*/ 3007415 w 3070540"/>
                    <a:gd name="connsiteY1" fmla="*/ 55771 h 2898641"/>
                    <a:gd name="connsiteX2" fmla="*/ 2875643 w 3070540"/>
                    <a:gd name="connsiteY2" fmla="*/ 2765832 h 2898641"/>
                    <a:gd name="connsiteX3" fmla="*/ 152810 w 3070540"/>
                    <a:gd name="connsiteY3" fmla="*/ 2802085 h 2898641"/>
                    <a:gd name="connsiteX4" fmla="*/ 0 w 3070540"/>
                    <a:gd name="connsiteY4" fmla="*/ 0 h 2898641"/>
                    <a:gd name="connsiteX0" fmla="*/ 0 w 3050496"/>
                    <a:gd name="connsiteY0" fmla="*/ 0 h 2831008"/>
                    <a:gd name="connsiteX1" fmla="*/ 3007415 w 3050496"/>
                    <a:gd name="connsiteY1" fmla="*/ 55771 h 2831008"/>
                    <a:gd name="connsiteX2" fmla="*/ 2844527 w 3050496"/>
                    <a:gd name="connsiteY2" fmla="*/ 2655027 h 2831008"/>
                    <a:gd name="connsiteX3" fmla="*/ 152810 w 3050496"/>
                    <a:gd name="connsiteY3" fmla="*/ 2802085 h 2831008"/>
                    <a:gd name="connsiteX4" fmla="*/ 0 w 3050496"/>
                    <a:gd name="connsiteY4" fmla="*/ 0 h 2831008"/>
                    <a:gd name="connsiteX0" fmla="*/ 0 w 3083026"/>
                    <a:gd name="connsiteY0" fmla="*/ 0 h 2802085"/>
                    <a:gd name="connsiteX1" fmla="*/ 3007415 w 3083026"/>
                    <a:gd name="connsiteY1" fmla="*/ 55771 h 2802085"/>
                    <a:gd name="connsiteX2" fmla="*/ 2894153 w 3083026"/>
                    <a:gd name="connsiteY2" fmla="*/ 2551842 h 2802085"/>
                    <a:gd name="connsiteX3" fmla="*/ 152810 w 3083026"/>
                    <a:gd name="connsiteY3" fmla="*/ 2802085 h 2802085"/>
                    <a:gd name="connsiteX4" fmla="*/ 0 w 3083026"/>
                    <a:gd name="connsiteY4" fmla="*/ 0 h 2802085"/>
                    <a:gd name="connsiteX0" fmla="*/ 0 w 3077100"/>
                    <a:gd name="connsiteY0" fmla="*/ 0 h 2839147"/>
                    <a:gd name="connsiteX1" fmla="*/ 3007415 w 3077100"/>
                    <a:gd name="connsiteY1" fmla="*/ 55771 h 2839147"/>
                    <a:gd name="connsiteX2" fmla="*/ 2885440 w 3077100"/>
                    <a:gd name="connsiteY2" fmla="*/ 2670966 h 2839147"/>
                    <a:gd name="connsiteX3" fmla="*/ 152810 w 3077100"/>
                    <a:gd name="connsiteY3" fmla="*/ 2802085 h 2839147"/>
                    <a:gd name="connsiteX4" fmla="*/ 0 w 3077100"/>
                    <a:gd name="connsiteY4" fmla="*/ 0 h 2839147"/>
                    <a:gd name="connsiteX0" fmla="*/ 0 w 3084012"/>
                    <a:gd name="connsiteY0" fmla="*/ 0 h 2810619"/>
                    <a:gd name="connsiteX1" fmla="*/ 3007415 w 3084012"/>
                    <a:gd name="connsiteY1" fmla="*/ 55771 h 2810619"/>
                    <a:gd name="connsiteX2" fmla="*/ 2895591 w 3084012"/>
                    <a:gd name="connsiteY2" fmla="*/ 2605068 h 2810619"/>
                    <a:gd name="connsiteX3" fmla="*/ 152810 w 3084012"/>
                    <a:gd name="connsiteY3" fmla="*/ 2802085 h 2810619"/>
                    <a:gd name="connsiteX4" fmla="*/ 0 w 3084012"/>
                    <a:gd name="connsiteY4" fmla="*/ 0 h 2810619"/>
                    <a:gd name="connsiteX0" fmla="*/ 0 w 3108841"/>
                    <a:gd name="connsiteY0" fmla="*/ 0 h 2802085"/>
                    <a:gd name="connsiteX1" fmla="*/ 3007415 w 3108841"/>
                    <a:gd name="connsiteY1" fmla="*/ 55771 h 2802085"/>
                    <a:gd name="connsiteX2" fmla="*/ 2930854 w 3108841"/>
                    <a:gd name="connsiteY2" fmla="*/ 2501276 h 2802085"/>
                    <a:gd name="connsiteX3" fmla="*/ 152810 w 3108841"/>
                    <a:gd name="connsiteY3" fmla="*/ 2802085 h 2802085"/>
                    <a:gd name="connsiteX4" fmla="*/ 0 w 3108841"/>
                    <a:gd name="connsiteY4" fmla="*/ 0 h 2802085"/>
                    <a:gd name="connsiteX0" fmla="*/ 0 w 3073089"/>
                    <a:gd name="connsiteY0" fmla="*/ 0 h 2802085"/>
                    <a:gd name="connsiteX1" fmla="*/ 3007415 w 3073089"/>
                    <a:gd name="connsiteY1" fmla="*/ 55771 h 2802085"/>
                    <a:gd name="connsiteX2" fmla="*/ 2879470 w 3073089"/>
                    <a:gd name="connsiteY2" fmla="*/ 2334344 h 2802085"/>
                    <a:gd name="connsiteX3" fmla="*/ 152810 w 3073089"/>
                    <a:gd name="connsiteY3" fmla="*/ 2802085 h 2802085"/>
                    <a:gd name="connsiteX4" fmla="*/ 0 w 3073089"/>
                    <a:gd name="connsiteY4" fmla="*/ 0 h 2802085"/>
                    <a:gd name="connsiteX0" fmla="*/ 0 w 3142862"/>
                    <a:gd name="connsiteY0" fmla="*/ 0 h 2802085"/>
                    <a:gd name="connsiteX1" fmla="*/ 3007415 w 3142862"/>
                    <a:gd name="connsiteY1" fmla="*/ 55771 h 2802085"/>
                    <a:gd name="connsiteX2" fmla="*/ 2879470 w 3142862"/>
                    <a:gd name="connsiteY2" fmla="*/ 2334344 h 2802085"/>
                    <a:gd name="connsiteX3" fmla="*/ 152810 w 3142862"/>
                    <a:gd name="connsiteY3" fmla="*/ 2802085 h 2802085"/>
                    <a:gd name="connsiteX4" fmla="*/ 0 w 3142862"/>
                    <a:gd name="connsiteY4" fmla="*/ 0 h 2802085"/>
                    <a:gd name="connsiteX0" fmla="*/ 0 w 3142862"/>
                    <a:gd name="connsiteY0" fmla="*/ 0 h 2860388"/>
                    <a:gd name="connsiteX1" fmla="*/ 3007415 w 3142862"/>
                    <a:gd name="connsiteY1" fmla="*/ 55771 h 2860388"/>
                    <a:gd name="connsiteX2" fmla="*/ 2879470 w 3142862"/>
                    <a:gd name="connsiteY2" fmla="*/ 2334344 h 2860388"/>
                    <a:gd name="connsiteX3" fmla="*/ 187196 w 3142862"/>
                    <a:gd name="connsiteY3" fmla="*/ 2860388 h 2860388"/>
                    <a:gd name="connsiteX4" fmla="*/ 0 w 3142862"/>
                    <a:gd name="connsiteY4" fmla="*/ 0 h 2860388"/>
                    <a:gd name="connsiteX0" fmla="*/ 0 w 3142862"/>
                    <a:gd name="connsiteY0" fmla="*/ 0 h 2876373"/>
                    <a:gd name="connsiteX1" fmla="*/ 3007415 w 3142862"/>
                    <a:gd name="connsiteY1" fmla="*/ 55771 h 2876373"/>
                    <a:gd name="connsiteX2" fmla="*/ 2879470 w 3142862"/>
                    <a:gd name="connsiteY2" fmla="*/ 2334344 h 2876373"/>
                    <a:gd name="connsiteX3" fmla="*/ 187196 w 3142862"/>
                    <a:gd name="connsiteY3" fmla="*/ 2860388 h 2876373"/>
                    <a:gd name="connsiteX4" fmla="*/ 0 w 3142862"/>
                    <a:gd name="connsiteY4" fmla="*/ 0 h 2876373"/>
                    <a:gd name="connsiteX0" fmla="*/ 0 w 3142862"/>
                    <a:gd name="connsiteY0" fmla="*/ 0 h 2869960"/>
                    <a:gd name="connsiteX1" fmla="*/ 3007415 w 3142862"/>
                    <a:gd name="connsiteY1" fmla="*/ 55771 h 2869960"/>
                    <a:gd name="connsiteX2" fmla="*/ 2879470 w 3142862"/>
                    <a:gd name="connsiteY2" fmla="*/ 2334344 h 2869960"/>
                    <a:gd name="connsiteX3" fmla="*/ 187196 w 3142862"/>
                    <a:gd name="connsiteY3" fmla="*/ 2860388 h 2869960"/>
                    <a:gd name="connsiteX4" fmla="*/ 0 w 3142862"/>
                    <a:gd name="connsiteY4" fmla="*/ 0 h 2869960"/>
                    <a:gd name="connsiteX0" fmla="*/ 0 w 3142862"/>
                    <a:gd name="connsiteY0" fmla="*/ 0 h 2875403"/>
                    <a:gd name="connsiteX1" fmla="*/ 3007415 w 3142862"/>
                    <a:gd name="connsiteY1" fmla="*/ 55771 h 2875403"/>
                    <a:gd name="connsiteX2" fmla="*/ 2879470 w 3142862"/>
                    <a:gd name="connsiteY2" fmla="*/ 2334344 h 2875403"/>
                    <a:gd name="connsiteX3" fmla="*/ 187196 w 3142862"/>
                    <a:gd name="connsiteY3" fmla="*/ 2860388 h 2875403"/>
                    <a:gd name="connsiteX4" fmla="*/ 0 w 3142862"/>
                    <a:gd name="connsiteY4" fmla="*/ 0 h 2875403"/>
                    <a:gd name="connsiteX0" fmla="*/ 0 w 3155056"/>
                    <a:gd name="connsiteY0" fmla="*/ 0 h 2875403"/>
                    <a:gd name="connsiteX1" fmla="*/ 3007415 w 3155056"/>
                    <a:gd name="connsiteY1" fmla="*/ 55771 h 2875403"/>
                    <a:gd name="connsiteX2" fmla="*/ 2879470 w 3155056"/>
                    <a:gd name="connsiteY2" fmla="*/ 2334344 h 2875403"/>
                    <a:gd name="connsiteX3" fmla="*/ 187196 w 3155056"/>
                    <a:gd name="connsiteY3" fmla="*/ 2860388 h 2875403"/>
                    <a:gd name="connsiteX4" fmla="*/ 0 w 3155056"/>
                    <a:gd name="connsiteY4" fmla="*/ 0 h 2875403"/>
                    <a:gd name="connsiteX0" fmla="*/ 0 w 3111070"/>
                    <a:gd name="connsiteY0" fmla="*/ 0 h 2875403"/>
                    <a:gd name="connsiteX1" fmla="*/ 3007415 w 3111070"/>
                    <a:gd name="connsiteY1" fmla="*/ 55771 h 2875403"/>
                    <a:gd name="connsiteX2" fmla="*/ 2879470 w 3111070"/>
                    <a:gd name="connsiteY2" fmla="*/ 2334344 h 2875403"/>
                    <a:gd name="connsiteX3" fmla="*/ 187196 w 3111070"/>
                    <a:gd name="connsiteY3" fmla="*/ 2860388 h 2875403"/>
                    <a:gd name="connsiteX4" fmla="*/ 0 w 3111070"/>
                    <a:gd name="connsiteY4" fmla="*/ 0 h 2875403"/>
                    <a:gd name="connsiteX0" fmla="*/ 0 w 3116300"/>
                    <a:gd name="connsiteY0" fmla="*/ 0 h 2875403"/>
                    <a:gd name="connsiteX1" fmla="*/ 3007415 w 3116300"/>
                    <a:gd name="connsiteY1" fmla="*/ 55771 h 2875403"/>
                    <a:gd name="connsiteX2" fmla="*/ 2879470 w 3116300"/>
                    <a:gd name="connsiteY2" fmla="*/ 2334344 h 2875403"/>
                    <a:gd name="connsiteX3" fmla="*/ 187196 w 3116300"/>
                    <a:gd name="connsiteY3" fmla="*/ 2860388 h 2875403"/>
                    <a:gd name="connsiteX4" fmla="*/ 0 w 3116300"/>
                    <a:gd name="connsiteY4" fmla="*/ 0 h 2875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6300" h="2875403">
                      <a:moveTo>
                        <a:pt x="0" y="0"/>
                      </a:moveTo>
                      <a:cubicBezTo>
                        <a:pt x="1127017" y="85961"/>
                        <a:pt x="2004943" y="37181"/>
                        <a:pt x="3007415" y="55771"/>
                      </a:cubicBezTo>
                      <a:cubicBezTo>
                        <a:pt x="2936937" y="964672"/>
                        <a:pt x="3368549" y="2290401"/>
                        <a:pt x="2879470" y="2334344"/>
                      </a:cubicBezTo>
                      <a:cubicBezTo>
                        <a:pt x="2708049" y="2614029"/>
                        <a:pt x="1197859" y="2950916"/>
                        <a:pt x="187196" y="2860388"/>
                      </a:cubicBezTo>
                      <a:cubicBezTo>
                        <a:pt x="13901" y="1782226"/>
                        <a:pt x="148001" y="804419"/>
                        <a:pt x="0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1"/>
                <a:lstStyle/>
                <a:p>
                  <a:pPr algn="ctr"/>
                  <a:r>
                    <a:rPr lang="fr-FR" dirty="0" smtClean="0"/>
                    <a:t>Gestion de la délégation</a:t>
                  </a:r>
                </a:p>
                <a:p>
                  <a:pPr algn="ctr"/>
                  <a:endParaRPr lang="fr-FR" sz="1000" dirty="0" smtClean="0"/>
                </a:p>
                <a:p>
                  <a:pPr algn="ctr"/>
                  <a:r>
                    <a:rPr lang="fr-FR" dirty="0" smtClean="0"/>
                    <a:t>Marianne DESMEDT</a:t>
                  </a:r>
                </a:p>
                <a:p>
                  <a:pPr algn="ctr"/>
                  <a:r>
                    <a:rPr lang="fr-FR" sz="1200" b="1" dirty="0" smtClean="0"/>
                    <a:t>marianne.desmedt@inserm.fr</a:t>
                  </a:r>
                  <a:endParaRPr lang="fr-FR" sz="1200" b="1" dirty="0"/>
                </a:p>
                <a:p>
                  <a:pPr algn="ctr"/>
                  <a:r>
                    <a:rPr lang="fr-FR" dirty="0" smtClean="0"/>
                    <a:t>Aurélie LE GAL</a:t>
                  </a:r>
                </a:p>
                <a:p>
                  <a:pPr algn="ctr"/>
                  <a:r>
                    <a:rPr lang="fr-FR" sz="1200" b="1" dirty="0" smtClean="0"/>
                    <a:t>aurelie.legal@inserm.fr</a:t>
                  </a:r>
                  <a:endParaRPr lang="fr-FR" sz="1200" b="1" dirty="0"/>
                </a:p>
              </p:txBody>
            </p:sp>
            <p:sp>
              <p:nvSpPr>
                <p:cNvPr id="48" name="Triangle rectangle 7"/>
                <p:cNvSpPr/>
                <p:nvPr/>
              </p:nvSpPr>
              <p:spPr>
                <a:xfrm rot="14260875">
                  <a:off x="6185180" y="3089786"/>
                  <a:ext cx="337253" cy="1519274"/>
                </a:xfrm>
                <a:custGeom>
                  <a:avLst/>
                  <a:gdLst>
                    <a:gd name="connsiteX0" fmla="*/ 0 w 360040"/>
                    <a:gd name="connsiteY0" fmla="*/ 1205112 h 1205112"/>
                    <a:gd name="connsiteX1" fmla="*/ 0 w 360040"/>
                    <a:gd name="connsiteY1" fmla="*/ 0 h 1205112"/>
                    <a:gd name="connsiteX2" fmla="*/ 360040 w 360040"/>
                    <a:gd name="connsiteY2" fmla="*/ 1205112 h 1205112"/>
                    <a:gd name="connsiteX3" fmla="*/ 0 w 360040"/>
                    <a:gd name="connsiteY3" fmla="*/ 1205112 h 1205112"/>
                    <a:gd name="connsiteX0" fmla="*/ 0 w 284031"/>
                    <a:gd name="connsiteY0" fmla="*/ 1205112 h 1205112"/>
                    <a:gd name="connsiteX1" fmla="*/ 0 w 284031"/>
                    <a:gd name="connsiteY1" fmla="*/ 0 h 1205112"/>
                    <a:gd name="connsiteX2" fmla="*/ 284031 w 284031"/>
                    <a:gd name="connsiteY2" fmla="*/ 826409 h 1205112"/>
                    <a:gd name="connsiteX3" fmla="*/ 0 w 284031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66580"/>
                    <a:gd name="connsiteY0" fmla="*/ 1205112 h 1205112"/>
                    <a:gd name="connsiteX1" fmla="*/ 0 w 366580"/>
                    <a:gd name="connsiteY1" fmla="*/ 0 h 1205112"/>
                    <a:gd name="connsiteX2" fmla="*/ 366580 w 366580"/>
                    <a:gd name="connsiteY2" fmla="*/ 963165 h 1205112"/>
                    <a:gd name="connsiteX3" fmla="*/ 0 w 366580"/>
                    <a:gd name="connsiteY3" fmla="*/ 1205112 h 120511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0 w 375287"/>
                    <a:gd name="connsiteY0" fmla="*/ 1227782 h 1227782"/>
                    <a:gd name="connsiteX1" fmla="*/ 8707 w 375287"/>
                    <a:gd name="connsiteY1" fmla="*/ 0 h 1227782"/>
                    <a:gd name="connsiteX2" fmla="*/ 375287 w 375287"/>
                    <a:gd name="connsiteY2" fmla="*/ 963165 h 1227782"/>
                    <a:gd name="connsiteX3" fmla="*/ 0 w 375287"/>
                    <a:gd name="connsiteY3" fmla="*/ 1227782 h 1227782"/>
                    <a:gd name="connsiteX0" fmla="*/ 126017 w 501304"/>
                    <a:gd name="connsiteY0" fmla="*/ 1227782 h 1227782"/>
                    <a:gd name="connsiteX1" fmla="*/ 134724 w 501304"/>
                    <a:gd name="connsiteY1" fmla="*/ 0 h 1227782"/>
                    <a:gd name="connsiteX2" fmla="*/ 501304 w 501304"/>
                    <a:gd name="connsiteY2" fmla="*/ 963165 h 1227782"/>
                    <a:gd name="connsiteX3" fmla="*/ 126017 w 501304"/>
                    <a:gd name="connsiteY3" fmla="*/ 1227782 h 1227782"/>
                    <a:gd name="connsiteX0" fmla="*/ 129311 w 504598"/>
                    <a:gd name="connsiteY0" fmla="*/ 1227782 h 1227782"/>
                    <a:gd name="connsiteX1" fmla="*/ 138018 w 504598"/>
                    <a:gd name="connsiteY1" fmla="*/ 0 h 1227782"/>
                    <a:gd name="connsiteX2" fmla="*/ 504598 w 504598"/>
                    <a:gd name="connsiteY2" fmla="*/ 963165 h 1227782"/>
                    <a:gd name="connsiteX3" fmla="*/ 129311 w 504598"/>
                    <a:gd name="connsiteY3" fmla="*/ 1227782 h 1227782"/>
                    <a:gd name="connsiteX0" fmla="*/ 122131 w 497418"/>
                    <a:gd name="connsiteY0" fmla="*/ 1406841 h 1406841"/>
                    <a:gd name="connsiteX1" fmla="*/ 159583 w 497418"/>
                    <a:gd name="connsiteY1" fmla="*/ 0 h 1406841"/>
                    <a:gd name="connsiteX2" fmla="*/ 497418 w 497418"/>
                    <a:gd name="connsiteY2" fmla="*/ 1142224 h 1406841"/>
                    <a:gd name="connsiteX3" fmla="*/ 122131 w 497418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509800"/>
                    <a:gd name="connsiteY0" fmla="*/ 1406841 h 1406841"/>
                    <a:gd name="connsiteX1" fmla="*/ 171965 w 509800"/>
                    <a:gd name="connsiteY1" fmla="*/ 0 h 1406841"/>
                    <a:gd name="connsiteX2" fmla="*/ 509800 w 509800"/>
                    <a:gd name="connsiteY2" fmla="*/ 1142224 h 1406841"/>
                    <a:gd name="connsiteX3" fmla="*/ 134513 w 509800"/>
                    <a:gd name="connsiteY3" fmla="*/ 1406841 h 1406841"/>
                    <a:gd name="connsiteX0" fmla="*/ 134513 w 403203"/>
                    <a:gd name="connsiteY0" fmla="*/ 1406841 h 1406841"/>
                    <a:gd name="connsiteX1" fmla="*/ 171965 w 403203"/>
                    <a:gd name="connsiteY1" fmla="*/ 0 h 1406841"/>
                    <a:gd name="connsiteX2" fmla="*/ 403203 w 403203"/>
                    <a:gd name="connsiteY2" fmla="*/ 1117809 h 1406841"/>
                    <a:gd name="connsiteX3" fmla="*/ 134513 w 403203"/>
                    <a:gd name="connsiteY3" fmla="*/ 1406841 h 1406841"/>
                    <a:gd name="connsiteX0" fmla="*/ 134513 w 412457"/>
                    <a:gd name="connsiteY0" fmla="*/ 1406841 h 1406841"/>
                    <a:gd name="connsiteX1" fmla="*/ 171965 w 412457"/>
                    <a:gd name="connsiteY1" fmla="*/ 0 h 1406841"/>
                    <a:gd name="connsiteX2" fmla="*/ 412456 w 412457"/>
                    <a:gd name="connsiteY2" fmla="*/ 1149013 h 1406841"/>
                    <a:gd name="connsiteX3" fmla="*/ 134513 w 412457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34513 w 412456"/>
                    <a:gd name="connsiteY0" fmla="*/ 1406841 h 1406841"/>
                    <a:gd name="connsiteX1" fmla="*/ 171965 w 412456"/>
                    <a:gd name="connsiteY1" fmla="*/ 0 h 1406841"/>
                    <a:gd name="connsiteX2" fmla="*/ 412456 w 412456"/>
                    <a:gd name="connsiteY2" fmla="*/ 1149013 h 1406841"/>
                    <a:gd name="connsiteX3" fmla="*/ 134513 w 412456"/>
                    <a:gd name="connsiteY3" fmla="*/ 1406841 h 1406841"/>
                    <a:gd name="connsiteX0" fmla="*/ 140084 w 398701"/>
                    <a:gd name="connsiteY0" fmla="*/ 1442880 h 1442880"/>
                    <a:gd name="connsiteX1" fmla="*/ 158210 w 398701"/>
                    <a:gd name="connsiteY1" fmla="*/ 0 h 1442880"/>
                    <a:gd name="connsiteX2" fmla="*/ 398701 w 398701"/>
                    <a:gd name="connsiteY2" fmla="*/ 1149013 h 1442880"/>
                    <a:gd name="connsiteX3" fmla="*/ 140084 w 39870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  <a:gd name="connsiteX0" fmla="*/ 163454 w 422071"/>
                    <a:gd name="connsiteY0" fmla="*/ 1442880 h 1442880"/>
                    <a:gd name="connsiteX1" fmla="*/ 181580 w 422071"/>
                    <a:gd name="connsiteY1" fmla="*/ 0 h 1442880"/>
                    <a:gd name="connsiteX2" fmla="*/ 422071 w 422071"/>
                    <a:gd name="connsiteY2" fmla="*/ 1149013 h 1442880"/>
                    <a:gd name="connsiteX3" fmla="*/ 163454 w 422071"/>
                    <a:gd name="connsiteY3" fmla="*/ 1442880 h 144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2071" h="1442880">
                      <a:moveTo>
                        <a:pt x="163454" y="1442880"/>
                      </a:moveTo>
                      <a:cubicBezTo>
                        <a:pt x="-176501" y="1226284"/>
                        <a:pt x="107547" y="307905"/>
                        <a:pt x="181580" y="0"/>
                      </a:cubicBezTo>
                      <a:cubicBezTo>
                        <a:pt x="115191" y="556789"/>
                        <a:pt x="137346" y="827855"/>
                        <a:pt x="422071" y="1149013"/>
                      </a:cubicBezTo>
                      <a:cubicBezTo>
                        <a:pt x="129579" y="963158"/>
                        <a:pt x="66208" y="1301405"/>
                        <a:pt x="163454" y="144288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0B0F0">
                        <a:shade val="30000"/>
                        <a:satMod val="115000"/>
                      </a:srgbClr>
                    </a:gs>
                    <a:gs pos="50000">
                      <a:srgbClr val="00B0F0">
                        <a:shade val="67500"/>
                        <a:satMod val="115000"/>
                      </a:srgbClr>
                    </a:gs>
                    <a:gs pos="100000">
                      <a:srgbClr val="00B0F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sp>
          <p:nvSpPr>
            <p:cNvPr id="43" name="Rectangle 21"/>
            <p:cNvSpPr/>
            <p:nvPr/>
          </p:nvSpPr>
          <p:spPr>
            <a:xfrm rot="18900000">
              <a:off x="428361" y="4344728"/>
              <a:ext cx="1307634" cy="24260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1637 w 1153765"/>
                <a:gd name="connsiteY0" fmla="*/ 0 h 242604"/>
                <a:gd name="connsiteX1" fmla="*/ 1153765 w 1153765"/>
                <a:gd name="connsiteY1" fmla="*/ 0 h 242604"/>
                <a:gd name="connsiteX2" fmla="*/ 1153765 w 1153765"/>
                <a:gd name="connsiteY2" fmla="*/ 242604 h 242604"/>
                <a:gd name="connsiteX3" fmla="*/ 1637 w 1153765"/>
                <a:gd name="connsiteY3" fmla="*/ 242604 h 242604"/>
                <a:gd name="connsiteX4" fmla="*/ 0 w 1153765"/>
                <a:gd name="connsiteY4" fmla="*/ 57657 h 242604"/>
                <a:gd name="connsiteX5" fmla="*/ 1637 w 1153765"/>
                <a:gd name="connsiteY5" fmla="*/ 0 h 242604"/>
                <a:gd name="connsiteX0" fmla="*/ 85266 w 1237394"/>
                <a:gd name="connsiteY0" fmla="*/ 0 h 242604"/>
                <a:gd name="connsiteX1" fmla="*/ 1237394 w 1237394"/>
                <a:gd name="connsiteY1" fmla="*/ 0 h 242604"/>
                <a:gd name="connsiteX2" fmla="*/ 1237394 w 1237394"/>
                <a:gd name="connsiteY2" fmla="*/ 242604 h 242604"/>
                <a:gd name="connsiteX3" fmla="*/ 85266 w 1237394"/>
                <a:gd name="connsiteY3" fmla="*/ 242604 h 242604"/>
                <a:gd name="connsiteX4" fmla="*/ 85314 w 1237394"/>
                <a:gd name="connsiteY4" fmla="*/ 96385 h 242604"/>
                <a:gd name="connsiteX5" fmla="*/ 83629 w 1237394"/>
                <a:gd name="connsiteY5" fmla="*/ 57657 h 242604"/>
                <a:gd name="connsiteX6" fmla="*/ 85266 w 1237394"/>
                <a:gd name="connsiteY6" fmla="*/ 0 h 242604"/>
                <a:gd name="connsiteX0" fmla="*/ 105071 w 1257199"/>
                <a:gd name="connsiteY0" fmla="*/ 0 h 242604"/>
                <a:gd name="connsiteX1" fmla="*/ 1257199 w 1257199"/>
                <a:gd name="connsiteY1" fmla="*/ 0 h 242604"/>
                <a:gd name="connsiteX2" fmla="*/ 1257199 w 1257199"/>
                <a:gd name="connsiteY2" fmla="*/ 242604 h 242604"/>
                <a:gd name="connsiteX3" fmla="*/ 105071 w 1257199"/>
                <a:gd name="connsiteY3" fmla="*/ 242604 h 242604"/>
                <a:gd name="connsiteX4" fmla="*/ 52921 w 1257199"/>
                <a:gd name="connsiteY4" fmla="*/ 155317 h 242604"/>
                <a:gd name="connsiteX5" fmla="*/ 105119 w 1257199"/>
                <a:gd name="connsiteY5" fmla="*/ 96385 h 242604"/>
                <a:gd name="connsiteX6" fmla="*/ 103434 w 1257199"/>
                <a:gd name="connsiteY6" fmla="*/ 57657 h 242604"/>
                <a:gd name="connsiteX7" fmla="*/ 105071 w 1257199"/>
                <a:gd name="connsiteY7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22233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71720 w 1275998"/>
                <a:gd name="connsiteY5" fmla="*/ 155317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5998"/>
                <a:gd name="connsiteY0" fmla="*/ 0 h 242604"/>
                <a:gd name="connsiteX1" fmla="*/ 1275998 w 1275998"/>
                <a:gd name="connsiteY1" fmla="*/ 0 h 242604"/>
                <a:gd name="connsiteX2" fmla="*/ 1275998 w 1275998"/>
                <a:gd name="connsiteY2" fmla="*/ 242604 h 242604"/>
                <a:gd name="connsiteX3" fmla="*/ 123870 w 1275998"/>
                <a:gd name="connsiteY3" fmla="*/ 242604 h 242604"/>
                <a:gd name="connsiteX4" fmla="*/ 26256 w 1275998"/>
                <a:gd name="connsiteY4" fmla="*/ 197412 h 242604"/>
                <a:gd name="connsiteX5" fmla="*/ 90242 w 1275998"/>
                <a:gd name="connsiteY5" fmla="*/ 150265 h 242604"/>
                <a:gd name="connsiteX6" fmla="*/ 123918 w 1275998"/>
                <a:gd name="connsiteY6" fmla="*/ 96385 h 242604"/>
                <a:gd name="connsiteX7" fmla="*/ 199688 w 1275998"/>
                <a:gd name="connsiteY7" fmla="*/ 57657 h 242604"/>
                <a:gd name="connsiteX8" fmla="*/ 123870 w 1275998"/>
                <a:gd name="connsiteY8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5998 w 1277318"/>
                <a:gd name="connsiteY3" fmla="*/ 242604 h 242604"/>
                <a:gd name="connsiteX4" fmla="*/ 123870 w 1277318"/>
                <a:gd name="connsiteY4" fmla="*/ 242604 h 242604"/>
                <a:gd name="connsiteX5" fmla="*/ 26256 w 1277318"/>
                <a:gd name="connsiteY5" fmla="*/ 197412 h 242604"/>
                <a:gd name="connsiteX6" fmla="*/ 90242 w 1277318"/>
                <a:gd name="connsiteY6" fmla="*/ 150265 h 242604"/>
                <a:gd name="connsiteX7" fmla="*/ 123918 w 1277318"/>
                <a:gd name="connsiteY7" fmla="*/ 96385 h 242604"/>
                <a:gd name="connsiteX8" fmla="*/ 199688 w 1277318"/>
                <a:gd name="connsiteY8" fmla="*/ 57657 h 242604"/>
                <a:gd name="connsiteX9" fmla="*/ 123870 w 1277318"/>
                <a:gd name="connsiteY9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8 w 1277318"/>
                <a:gd name="connsiteY3" fmla="*/ 175523 h 242604"/>
                <a:gd name="connsiteX4" fmla="*/ 1275998 w 1277318"/>
                <a:gd name="connsiteY4" fmla="*/ 242604 h 242604"/>
                <a:gd name="connsiteX5" fmla="*/ 123870 w 1277318"/>
                <a:gd name="connsiteY5" fmla="*/ 242604 h 242604"/>
                <a:gd name="connsiteX6" fmla="*/ 26256 w 1277318"/>
                <a:gd name="connsiteY6" fmla="*/ 197412 h 242604"/>
                <a:gd name="connsiteX7" fmla="*/ 90242 w 1277318"/>
                <a:gd name="connsiteY7" fmla="*/ 150265 h 242604"/>
                <a:gd name="connsiteX8" fmla="*/ 123918 w 1277318"/>
                <a:gd name="connsiteY8" fmla="*/ 96385 h 242604"/>
                <a:gd name="connsiteX9" fmla="*/ 199688 w 1277318"/>
                <a:gd name="connsiteY9" fmla="*/ 57657 h 242604"/>
                <a:gd name="connsiteX10" fmla="*/ 123870 w 1277318"/>
                <a:gd name="connsiteY10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77318 w 1277318"/>
                <a:gd name="connsiteY2" fmla="*/ 47554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77318"/>
                <a:gd name="connsiteY0" fmla="*/ 0 h 242604"/>
                <a:gd name="connsiteX1" fmla="*/ 1275998 w 1277318"/>
                <a:gd name="connsiteY1" fmla="*/ 0 h 242604"/>
                <a:gd name="connsiteX2" fmla="*/ 1248694 w 1277318"/>
                <a:gd name="connsiteY2" fmla="*/ 42503 h 242604"/>
                <a:gd name="connsiteX3" fmla="*/ 1277317 w 1277318"/>
                <a:gd name="connsiteY3" fmla="*/ 98069 h 242604"/>
                <a:gd name="connsiteX4" fmla="*/ 1277318 w 1277318"/>
                <a:gd name="connsiteY4" fmla="*/ 175523 h 242604"/>
                <a:gd name="connsiteX5" fmla="*/ 1275998 w 1277318"/>
                <a:gd name="connsiteY5" fmla="*/ 242604 h 242604"/>
                <a:gd name="connsiteX6" fmla="*/ 123870 w 1277318"/>
                <a:gd name="connsiteY6" fmla="*/ 242604 h 242604"/>
                <a:gd name="connsiteX7" fmla="*/ 26256 w 1277318"/>
                <a:gd name="connsiteY7" fmla="*/ 197412 h 242604"/>
                <a:gd name="connsiteX8" fmla="*/ 90242 w 1277318"/>
                <a:gd name="connsiteY8" fmla="*/ 150265 h 242604"/>
                <a:gd name="connsiteX9" fmla="*/ 123918 w 1277318"/>
                <a:gd name="connsiteY9" fmla="*/ 96385 h 242604"/>
                <a:gd name="connsiteX10" fmla="*/ 199688 w 1277318"/>
                <a:gd name="connsiteY10" fmla="*/ 57657 h 242604"/>
                <a:gd name="connsiteX11" fmla="*/ 123870 w 1277318"/>
                <a:gd name="connsiteY11" fmla="*/ 0 h 242604"/>
                <a:gd name="connsiteX0" fmla="*/ 123870 w 1295839"/>
                <a:gd name="connsiteY0" fmla="*/ 0 h 242604"/>
                <a:gd name="connsiteX1" fmla="*/ 1275998 w 1295839"/>
                <a:gd name="connsiteY1" fmla="*/ 0 h 242604"/>
                <a:gd name="connsiteX2" fmla="*/ 1248694 w 1295839"/>
                <a:gd name="connsiteY2" fmla="*/ 42503 h 242604"/>
                <a:gd name="connsiteX3" fmla="*/ 1295839 w 1295839"/>
                <a:gd name="connsiteY3" fmla="*/ 89650 h 242604"/>
                <a:gd name="connsiteX4" fmla="*/ 1277318 w 1295839"/>
                <a:gd name="connsiteY4" fmla="*/ 175523 h 242604"/>
                <a:gd name="connsiteX5" fmla="*/ 1275998 w 1295839"/>
                <a:gd name="connsiteY5" fmla="*/ 242604 h 242604"/>
                <a:gd name="connsiteX6" fmla="*/ 123870 w 1295839"/>
                <a:gd name="connsiteY6" fmla="*/ 242604 h 242604"/>
                <a:gd name="connsiteX7" fmla="*/ 26256 w 1295839"/>
                <a:gd name="connsiteY7" fmla="*/ 197412 h 242604"/>
                <a:gd name="connsiteX8" fmla="*/ 90242 w 1295839"/>
                <a:gd name="connsiteY8" fmla="*/ 150265 h 242604"/>
                <a:gd name="connsiteX9" fmla="*/ 123918 w 1295839"/>
                <a:gd name="connsiteY9" fmla="*/ 96385 h 242604"/>
                <a:gd name="connsiteX10" fmla="*/ 199688 w 1295839"/>
                <a:gd name="connsiteY10" fmla="*/ 57657 h 242604"/>
                <a:gd name="connsiteX11" fmla="*/ 123870 w 1295839"/>
                <a:gd name="connsiteY11" fmla="*/ 0 h 242604"/>
                <a:gd name="connsiteX0" fmla="*/ 123870 w 1296242"/>
                <a:gd name="connsiteY0" fmla="*/ 0 h 242604"/>
                <a:gd name="connsiteX1" fmla="*/ 1275998 w 1296242"/>
                <a:gd name="connsiteY1" fmla="*/ 0 h 242604"/>
                <a:gd name="connsiteX2" fmla="*/ 1248694 w 1296242"/>
                <a:gd name="connsiteY2" fmla="*/ 42503 h 242604"/>
                <a:gd name="connsiteX3" fmla="*/ 1295839 w 1296242"/>
                <a:gd name="connsiteY3" fmla="*/ 89650 h 242604"/>
                <a:gd name="connsiteX4" fmla="*/ 1243642 w 1296242"/>
                <a:gd name="connsiteY4" fmla="*/ 141847 h 242604"/>
                <a:gd name="connsiteX5" fmla="*/ 1277318 w 1296242"/>
                <a:gd name="connsiteY5" fmla="*/ 175523 h 242604"/>
                <a:gd name="connsiteX6" fmla="*/ 1275998 w 1296242"/>
                <a:gd name="connsiteY6" fmla="*/ 242604 h 242604"/>
                <a:gd name="connsiteX7" fmla="*/ 123870 w 1296242"/>
                <a:gd name="connsiteY7" fmla="*/ 242604 h 242604"/>
                <a:gd name="connsiteX8" fmla="*/ 26256 w 1296242"/>
                <a:gd name="connsiteY8" fmla="*/ 197412 h 242604"/>
                <a:gd name="connsiteX9" fmla="*/ 90242 w 1296242"/>
                <a:gd name="connsiteY9" fmla="*/ 150265 h 242604"/>
                <a:gd name="connsiteX10" fmla="*/ 123918 w 1296242"/>
                <a:gd name="connsiteY10" fmla="*/ 96385 h 242604"/>
                <a:gd name="connsiteX11" fmla="*/ 199688 w 1296242"/>
                <a:gd name="connsiteY11" fmla="*/ 57657 h 242604"/>
                <a:gd name="connsiteX12" fmla="*/ 123870 w 1296242"/>
                <a:gd name="connsiteY12" fmla="*/ 0 h 242604"/>
                <a:gd name="connsiteX0" fmla="*/ 123870 w 1307634"/>
                <a:gd name="connsiteY0" fmla="*/ 0 h 242604"/>
                <a:gd name="connsiteX1" fmla="*/ 1275998 w 1307634"/>
                <a:gd name="connsiteY1" fmla="*/ 0 h 242604"/>
                <a:gd name="connsiteX2" fmla="*/ 1248694 w 1307634"/>
                <a:gd name="connsiteY2" fmla="*/ 42503 h 242604"/>
                <a:gd name="connsiteX3" fmla="*/ 1295839 w 1307634"/>
                <a:gd name="connsiteY3" fmla="*/ 89650 h 242604"/>
                <a:gd name="connsiteX4" fmla="*/ 1243642 w 1307634"/>
                <a:gd name="connsiteY4" fmla="*/ 141847 h 242604"/>
                <a:gd name="connsiteX5" fmla="*/ 1277318 w 1307634"/>
                <a:gd name="connsiteY5" fmla="*/ 175523 h 242604"/>
                <a:gd name="connsiteX6" fmla="*/ 1307627 w 1307634"/>
                <a:gd name="connsiteY6" fmla="*/ 229404 h 242604"/>
                <a:gd name="connsiteX7" fmla="*/ 1275998 w 1307634"/>
                <a:gd name="connsiteY7" fmla="*/ 242604 h 242604"/>
                <a:gd name="connsiteX8" fmla="*/ 123870 w 1307634"/>
                <a:gd name="connsiteY8" fmla="*/ 242604 h 242604"/>
                <a:gd name="connsiteX9" fmla="*/ 26256 w 1307634"/>
                <a:gd name="connsiteY9" fmla="*/ 197412 h 242604"/>
                <a:gd name="connsiteX10" fmla="*/ 90242 w 1307634"/>
                <a:gd name="connsiteY10" fmla="*/ 150265 h 242604"/>
                <a:gd name="connsiteX11" fmla="*/ 123918 w 1307634"/>
                <a:gd name="connsiteY11" fmla="*/ 96385 h 242604"/>
                <a:gd name="connsiteX12" fmla="*/ 199688 w 1307634"/>
                <a:gd name="connsiteY12" fmla="*/ 57657 h 242604"/>
                <a:gd name="connsiteX13" fmla="*/ 123870 w 1307634"/>
                <a:gd name="connsiteY13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7634" h="242604">
                  <a:moveTo>
                    <a:pt x="123870" y="0"/>
                  </a:moveTo>
                  <a:lnTo>
                    <a:pt x="1275998" y="0"/>
                  </a:lnTo>
                  <a:lnTo>
                    <a:pt x="1248694" y="42503"/>
                  </a:lnTo>
                  <a:cubicBezTo>
                    <a:pt x="1248694" y="59341"/>
                    <a:pt x="1295839" y="72812"/>
                    <a:pt x="1295839" y="89650"/>
                  </a:cubicBezTo>
                  <a:cubicBezTo>
                    <a:pt x="1301451" y="109856"/>
                    <a:pt x="1246729" y="127535"/>
                    <a:pt x="1243642" y="141847"/>
                  </a:cubicBezTo>
                  <a:cubicBezTo>
                    <a:pt x="1240555" y="156159"/>
                    <a:pt x="1271986" y="168507"/>
                    <a:pt x="1277318" y="175523"/>
                  </a:cubicBezTo>
                  <a:cubicBezTo>
                    <a:pt x="1276757" y="178329"/>
                    <a:pt x="1308188" y="226598"/>
                    <a:pt x="1307627" y="229404"/>
                  </a:cubicBezTo>
                  <a:lnTo>
                    <a:pt x="1275998" y="242604"/>
                  </a:lnTo>
                  <a:lnTo>
                    <a:pt x="123870" y="242604"/>
                  </a:lnTo>
                  <a:cubicBezTo>
                    <a:pt x="-84420" y="235072"/>
                    <a:pt x="34948" y="211960"/>
                    <a:pt x="26256" y="197412"/>
                  </a:cubicBezTo>
                  <a:cubicBezTo>
                    <a:pt x="17564" y="182864"/>
                    <a:pt x="73965" y="167103"/>
                    <a:pt x="90242" y="150265"/>
                  </a:cubicBezTo>
                  <a:cubicBezTo>
                    <a:pt x="106519" y="133427"/>
                    <a:pt x="115499" y="112662"/>
                    <a:pt x="123918" y="96385"/>
                  </a:cubicBezTo>
                  <a:cubicBezTo>
                    <a:pt x="132337" y="80108"/>
                    <a:pt x="199696" y="73721"/>
                    <a:pt x="199688" y="57657"/>
                  </a:cubicBezTo>
                  <a:cubicBezTo>
                    <a:pt x="200234" y="38438"/>
                    <a:pt x="123324" y="19219"/>
                    <a:pt x="123870" y="0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22"/>
            <p:cNvSpPr/>
            <p:nvPr/>
          </p:nvSpPr>
          <p:spPr>
            <a:xfrm rot="2149474">
              <a:off x="2244584" y="4054090"/>
              <a:ext cx="1358377" cy="242604"/>
            </a:xfrm>
            <a:custGeom>
              <a:avLst/>
              <a:gdLst>
                <a:gd name="connsiteX0" fmla="*/ 0 w 1152128"/>
                <a:gd name="connsiteY0" fmla="*/ 0 h 242604"/>
                <a:gd name="connsiteX1" fmla="*/ 1152128 w 1152128"/>
                <a:gd name="connsiteY1" fmla="*/ 0 h 242604"/>
                <a:gd name="connsiteX2" fmla="*/ 1152128 w 1152128"/>
                <a:gd name="connsiteY2" fmla="*/ 242604 h 242604"/>
                <a:gd name="connsiteX3" fmla="*/ 0 w 1152128"/>
                <a:gd name="connsiteY3" fmla="*/ 242604 h 242604"/>
                <a:gd name="connsiteX4" fmla="*/ 0 w 1152128"/>
                <a:gd name="connsiteY4" fmla="*/ 0 h 242604"/>
                <a:gd name="connsiteX0" fmla="*/ 220 w 1152348"/>
                <a:gd name="connsiteY0" fmla="*/ 0 h 242604"/>
                <a:gd name="connsiteX1" fmla="*/ 1152348 w 1152348"/>
                <a:gd name="connsiteY1" fmla="*/ 0 h 242604"/>
                <a:gd name="connsiteX2" fmla="*/ 1152348 w 1152348"/>
                <a:gd name="connsiteY2" fmla="*/ 242604 h 242604"/>
                <a:gd name="connsiteX3" fmla="*/ 220 w 1152348"/>
                <a:gd name="connsiteY3" fmla="*/ 242604 h 242604"/>
                <a:gd name="connsiteX4" fmla="*/ 0 w 1152348"/>
                <a:gd name="connsiteY4" fmla="*/ 216390 h 242604"/>
                <a:gd name="connsiteX5" fmla="*/ 220 w 1152348"/>
                <a:gd name="connsiteY5" fmla="*/ 0 h 242604"/>
                <a:gd name="connsiteX0" fmla="*/ 85407 w 1237535"/>
                <a:gd name="connsiteY0" fmla="*/ 0 h 242604"/>
                <a:gd name="connsiteX1" fmla="*/ 1237535 w 1237535"/>
                <a:gd name="connsiteY1" fmla="*/ 0 h 242604"/>
                <a:gd name="connsiteX2" fmla="*/ 1237535 w 1237535"/>
                <a:gd name="connsiteY2" fmla="*/ 242604 h 242604"/>
                <a:gd name="connsiteX3" fmla="*/ 85407 w 1237535"/>
                <a:gd name="connsiteY3" fmla="*/ 242604 h 242604"/>
                <a:gd name="connsiteX4" fmla="*/ 85187 w 1237535"/>
                <a:gd name="connsiteY4" fmla="*/ 216390 h 242604"/>
                <a:gd name="connsiteX5" fmla="*/ 85187 w 1237535"/>
                <a:gd name="connsiteY5" fmla="*/ 105258 h 242604"/>
                <a:gd name="connsiteX6" fmla="*/ 85407 w 1237535"/>
                <a:gd name="connsiteY6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06409 w 1258757"/>
                <a:gd name="connsiteY5" fmla="*/ 105258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56923 w 1258757"/>
                <a:gd name="connsiteY5" fmla="*/ 105259 h 242604"/>
                <a:gd name="connsiteX6" fmla="*/ 50844 w 1258757"/>
                <a:gd name="connsiteY6" fmla="*/ 56429 h 242604"/>
                <a:gd name="connsiteX7" fmla="*/ 106629 w 1258757"/>
                <a:gd name="connsiteY7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50844 w 1258757"/>
                <a:gd name="connsiteY7" fmla="*/ 56429 h 242604"/>
                <a:gd name="connsiteX8" fmla="*/ 106629 w 1258757"/>
                <a:gd name="connsiteY8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106409 w 1258757"/>
                <a:gd name="connsiteY7" fmla="*/ 81686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56923 w 1258757"/>
                <a:gd name="connsiteY6" fmla="*/ 105259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24931 w 1258757"/>
                <a:gd name="connsiteY5" fmla="*/ 177662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8757 w 1258757"/>
                <a:gd name="connsiteY2" fmla="*/ 242604 h 242604"/>
                <a:gd name="connsiteX3" fmla="*/ 106629 w 1258757"/>
                <a:gd name="connsiteY3" fmla="*/ 242604 h 242604"/>
                <a:gd name="connsiteX4" fmla="*/ 106409 w 1258757"/>
                <a:gd name="connsiteY4" fmla="*/ 216390 h 242604"/>
                <a:gd name="connsiteX5" fmla="*/ 182180 w 1258757"/>
                <a:gd name="connsiteY5" fmla="*/ 167559 h 242604"/>
                <a:gd name="connsiteX6" fmla="*/ 128299 w 1258757"/>
                <a:gd name="connsiteY6" fmla="*/ 117046 h 242604"/>
                <a:gd name="connsiteX7" fmla="*/ 97990 w 1258757"/>
                <a:gd name="connsiteY7" fmla="*/ 90105 h 242604"/>
                <a:gd name="connsiteX8" fmla="*/ 50844 w 1258757"/>
                <a:gd name="connsiteY8" fmla="*/ 56429 h 242604"/>
                <a:gd name="connsiteX9" fmla="*/ 106629 w 1258757"/>
                <a:gd name="connsiteY9" fmla="*/ 0 h 242604"/>
                <a:gd name="connsiteX0" fmla="*/ 106629 w 1258757"/>
                <a:gd name="connsiteY0" fmla="*/ 0 h 242604"/>
                <a:gd name="connsiteX1" fmla="*/ 1258757 w 1258757"/>
                <a:gd name="connsiteY1" fmla="*/ 0 h 242604"/>
                <a:gd name="connsiteX2" fmla="*/ 1256443 w 1258757"/>
                <a:gd name="connsiteY2" fmla="*/ 42958 h 242604"/>
                <a:gd name="connsiteX3" fmla="*/ 1258757 w 1258757"/>
                <a:gd name="connsiteY3" fmla="*/ 242604 h 242604"/>
                <a:gd name="connsiteX4" fmla="*/ 106629 w 1258757"/>
                <a:gd name="connsiteY4" fmla="*/ 242604 h 242604"/>
                <a:gd name="connsiteX5" fmla="*/ 106409 w 1258757"/>
                <a:gd name="connsiteY5" fmla="*/ 216390 h 242604"/>
                <a:gd name="connsiteX6" fmla="*/ 182180 w 1258757"/>
                <a:gd name="connsiteY6" fmla="*/ 167559 h 242604"/>
                <a:gd name="connsiteX7" fmla="*/ 128299 w 1258757"/>
                <a:gd name="connsiteY7" fmla="*/ 117046 h 242604"/>
                <a:gd name="connsiteX8" fmla="*/ 97990 w 1258757"/>
                <a:gd name="connsiteY8" fmla="*/ 90105 h 242604"/>
                <a:gd name="connsiteX9" fmla="*/ 50844 w 1258757"/>
                <a:gd name="connsiteY9" fmla="*/ 56429 h 242604"/>
                <a:gd name="connsiteX10" fmla="*/ 106629 w 1258757"/>
                <a:gd name="connsiteY10" fmla="*/ 0 h 242604"/>
                <a:gd name="connsiteX0" fmla="*/ 106629 w 1343417"/>
                <a:gd name="connsiteY0" fmla="*/ 0 h 242604"/>
                <a:gd name="connsiteX1" fmla="*/ 1258757 w 1343417"/>
                <a:gd name="connsiteY1" fmla="*/ 0 h 242604"/>
                <a:gd name="connsiteX2" fmla="*/ 1256443 w 1343417"/>
                <a:gd name="connsiteY2" fmla="*/ 42958 h 242604"/>
                <a:gd name="connsiteX3" fmla="*/ 1256443 w 1343417"/>
                <a:gd name="connsiteY3" fmla="*/ 86737 h 242604"/>
                <a:gd name="connsiteX4" fmla="*/ 1258757 w 1343417"/>
                <a:gd name="connsiteY4" fmla="*/ 242604 h 242604"/>
                <a:gd name="connsiteX5" fmla="*/ 106629 w 1343417"/>
                <a:gd name="connsiteY5" fmla="*/ 242604 h 242604"/>
                <a:gd name="connsiteX6" fmla="*/ 106409 w 1343417"/>
                <a:gd name="connsiteY6" fmla="*/ 216390 h 242604"/>
                <a:gd name="connsiteX7" fmla="*/ 182180 w 1343417"/>
                <a:gd name="connsiteY7" fmla="*/ 167559 h 242604"/>
                <a:gd name="connsiteX8" fmla="*/ 128299 w 1343417"/>
                <a:gd name="connsiteY8" fmla="*/ 117046 h 242604"/>
                <a:gd name="connsiteX9" fmla="*/ 97990 w 1343417"/>
                <a:gd name="connsiteY9" fmla="*/ 90105 h 242604"/>
                <a:gd name="connsiteX10" fmla="*/ 50844 w 1343417"/>
                <a:gd name="connsiteY10" fmla="*/ 56429 h 242604"/>
                <a:gd name="connsiteX11" fmla="*/ 106629 w 1343417"/>
                <a:gd name="connsiteY11" fmla="*/ 0 h 242604"/>
                <a:gd name="connsiteX0" fmla="*/ 106629 w 1354171"/>
                <a:gd name="connsiteY0" fmla="*/ 0 h 242604"/>
                <a:gd name="connsiteX1" fmla="*/ 1258757 w 1354171"/>
                <a:gd name="connsiteY1" fmla="*/ 0 h 242604"/>
                <a:gd name="connsiteX2" fmla="*/ 1256443 w 1354171"/>
                <a:gd name="connsiteY2" fmla="*/ 42958 h 242604"/>
                <a:gd name="connsiteX3" fmla="*/ 1256443 w 1354171"/>
                <a:gd name="connsiteY3" fmla="*/ 86737 h 242604"/>
                <a:gd name="connsiteX4" fmla="*/ 1286751 w 1354171"/>
                <a:gd name="connsiteY4" fmla="*/ 123780 h 242604"/>
                <a:gd name="connsiteX5" fmla="*/ 1258757 w 1354171"/>
                <a:gd name="connsiteY5" fmla="*/ 242604 h 242604"/>
                <a:gd name="connsiteX6" fmla="*/ 106629 w 1354171"/>
                <a:gd name="connsiteY6" fmla="*/ 242604 h 242604"/>
                <a:gd name="connsiteX7" fmla="*/ 106409 w 1354171"/>
                <a:gd name="connsiteY7" fmla="*/ 216390 h 242604"/>
                <a:gd name="connsiteX8" fmla="*/ 182180 w 1354171"/>
                <a:gd name="connsiteY8" fmla="*/ 167559 h 242604"/>
                <a:gd name="connsiteX9" fmla="*/ 128299 w 1354171"/>
                <a:gd name="connsiteY9" fmla="*/ 117046 h 242604"/>
                <a:gd name="connsiteX10" fmla="*/ 97990 w 1354171"/>
                <a:gd name="connsiteY10" fmla="*/ 90105 h 242604"/>
                <a:gd name="connsiteX11" fmla="*/ 50844 w 1354171"/>
                <a:gd name="connsiteY11" fmla="*/ 56429 h 242604"/>
                <a:gd name="connsiteX12" fmla="*/ 106629 w 1354171"/>
                <a:gd name="connsiteY12" fmla="*/ 0 h 242604"/>
                <a:gd name="connsiteX0" fmla="*/ 106629 w 1370394"/>
                <a:gd name="connsiteY0" fmla="*/ 0 h 242604"/>
                <a:gd name="connsiteX1" fmla="*/ 1258757 w 1370394"/>
                <a:gd name="connsiteY1" fmla="*/ 0 h 242604"/>
                <a:gd name="connsiteX2" fmla="*/ 1256443 w 1370394"/>
                <a:gd name="connsiteY2" fmla="*/ 42958 h 242604"/>
                <a:gd name="connsiteX3" fmla="*/ 1256443 w 1370394"/>
                <a:gd name="connsiteY3" fmla="*/ 86737 h 242604"/>
                <a:gd name="connsiteX4" fmla="*/ 1286751 w 1370394"/>
                <a:gd name="connsiteY4" fmla="*/ 123780 h 242604"/>
                <a:gd name="connsiteX5" fmla="*/ 1328847 w 1370394"/>
                <a:gd name="connsiteY5" fmla="*/ 169243 h 242604"/>
                <a:gd name="connsiteX6" fmla="*/ 1258757 w 1370394"/>
                <a:gd name="connsiteY6" fmla="*/ 242604 h 242604"/>
                <a:gd name="connsiteX7" fmla="*/ 106629 w 1370394"/>
                <a:gd name="connsiteY7" fmla="*/ 242604 h 242604"/>
                <a:gd name="connsiteX8" fmla="*/ 106409 w 1370394"/>
                <a:gd name="connsiteY8" fmla="*/ 216390 h 242604"/>
                <a:gd name="connsiteX9" fmla="*/ 182180 w 1370394"/>
                <a:gd name="connsiteY9" fmla="*/ 167559 h 242604"/>
                <a:gd name="connsiteX10" fmla="*/ 128299 w 1370394"/>
                <a:gd name="connsiteY10" fmla="*/ 117046 h 242604"/>
                <a:gd name="connsiteX11" fmla="*/ 97990 w 1370394"/>
                <a:gd name="connsiteY11" fmla="*/ 90105 h 242604"/>
                <a:gd name="connsiteX12" fmla="*/ 50844 w 1370394"/>
                <a:gd name="connsiteY12" fmla="*/ 56429 h 242604"/>
                <a:gd name="connsiteX13" fmla="*/ 106629 w 1370394"/>
                <a:gd name="connsiteY13" fmla="*/ 0 h 242604"/>
                <a:gd name="connsiteX0" fmla="*/ 106629 w 1375326"/>
                <a:gd name="connsiteY0" fmla="*/ 0 h 242894"/>
                <a:gd name="connsiteX1" fmla="*/ 1258757 w 1375326"/>
                <a:gd name="connsiteY1" fmla="*/ 0 h 242894"/>
                <a:gd name="connsiteX2" fmla="*/ 1256443 w 1375326"/>
                <a:gd name="connsiteY2" fmla="*/ 42958 h 242894"/>
                <a:gd name="connsiteX3" fmla="*/ 1256443 w 1375326"/>
                <a:gd name="connsiteY3" fmla="*/ 86737 h 242894"/>
                <a:gd name="connsiteX4" fmla="*/ 1286751 w 1375326"/>
                <a:gd name="connsiteY4" fmla="*/ 123780 h 242894"/>
                <a:gd name="connsiteX5" fmla="*/ 1328847 w 1375326"/>
                <a:gd name="connsiteY5" fmla="*/ 169243 h 242894"/>
                <a:gd name="connsiteX6" fmla="*/ 1344000 w 1375326"/>
                <a:gd name="connsiteY6" fmla="*/ 234911 h 242894"/>
                <a:gd name="connsiteX7" fmla="*/ 1258757 w 1375326"/>
                <a:gd name="connsiteY7" fmla="*/ 242604 h 242894"/>
                <a:gd name="connsiteX8" fmla="*/ 106629 w 1375326"/>
                <a:gd name="connsiteY8" fmla="*/ 242604 h 242894"/>
                <a:gd name="connsiteX9" fmla="*/ 106409 w 1375326"/>
                <a:gd name="connsiteY9" fmla="*/ 216390 h 242894"/>
                <a:gd name="connsiteX10" fmla="*/ 182180 w 1375326"/>
                <a:gd name="connsiteY10" fmla="*/ 167559 h 242894"/>
                <a:gd name="connsiteX11" fmla="*/ 128299 w 1375326"/>
                <a:gd name="connsiteY11" fmla="*/ 117046 h 242894"/>
                <a:gd name="connsiteX12" fmla="*/ 97990 w 1375326"/>
                <a:gd name="connsiteY12" fmla="*/ 90105 h 242894"/>
                <a:gd name="connsiteX13" fmla="*/ 50844 w 1375326"/>
                <a:gd name="connsiteY13" fmla="*/ 56429 h 242894"/>
                <a:gd name="connsiteX14" fmla="*/ 106629 w 1375326"/>
                <a:gd name="connsiteY14" fmla="*/ 0 h 24289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86751 w 1358377"/>
                <a:gd name="connsiteY4" fmla="*/ 123780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56443 w 1358377"/>
                <a:gd name="connsiteY2" fmla="*/ 42958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  <a:gd name="connsiteX0" fmla="*/ 106629 w 1358377"/>
                <a:gd name="connsiteY0" fmla="*/ 0 h 242604"/>
                <a:gd name="connsiteX1" fmla="*/ 1258757 w 1358377"/>
                <a:gd name="connsiteY1" fmla="*/ 0 h 242604"/>
                <a:gd name="connsiteX2" fmla="*/ 1290119 w 1358377"/>
                <a:gd name="connsiteY2" fmla="*/ 39590 h 242604"/>
                <a:gd name="connsiteX3" fmla="*/ 1256443 w 1358377"/>
                <a:gd name="connsiteY3" fmla="*/ 86737 h 242604"/>
                <a:gd name="connsiteX4" fmla="*/ 1258126 w 1358377"/>
                <a:gd name="connsiteY4" fmla="*/ 118728 h 242604"/>
                <a:gd name="connsiteX5" fmla="*/ 1328847 w 1358377"/>
                <a:gd name="connsiteY5" fmla="*/ 169243 h 242604"/>
                <a:gd name="connsiteX6" fmla="*/ 1296853 w 1358377"/>
                <a:gd name="connsiteY6" fmla="*/ 211337 h 242604"/>
                <a:gd name="connsiteX7" fmla="*/ 1258757 w 1358377"/>
                <a:gd name="connsiteY7" fmla="*/ 242604 h 242604"/>
                <a:gd name="connsiteX8" fmla="*/ 106629 w 1358377"/>
                <a:gd name="connsiteY8" fmla="*/ 242604 h 242604"/>
                <a:gd name="connsiteX9" fmla="*/ 106409 w 1358377"/>
                <a:gd name="connsiteY9" fmla="*/ 216390 h 242604"/>
                <a:gd name="connsiteX10" fmla="*/ 182180 w 1358377"/>
                <a:gd name="connsiteY10" fmla="*/ 167559 h 242604"/>
                <a:gd name="connsiteX11" fmla="*/ 128299 w 1358377"/>
                <a:gd name="connsiteY11" fmla="*/ 117046 h 242604"/>
                <a:gd name="connsiteX12" fmla="*/ 97990 w 1358377"/>
                <a:gd name="connsiteY12" fmla="*/ 90105 h 242604"/>
                <a:gd name="connsiteX13" fmla="*/ 50844 w 1358377"/>
                <a:gd name="connsiteY13" fmla="*/ 56429 h 242604"/>
                <a:gd name="connsiteX14" fmla="*/ 106629 w 1358377"/>
                <a:gd name="connsiteY14" fmla="*/ 0 h 242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8377" h="242604">
                  <a:moveTo>
                    <a:pt x="106629" y="0"/>
                  </a:moveTo>
                  <a:lnTo>
                    <a:pt x="1258757" y="0"/>
                  </a:lnTo>
                  <a:lnTo>
                    <a:pt x="1290119" y="39590"/>
                  </a:lnTo>
                  <a:cubicBezTo>
                    <a:pt x="1289733" y="54046"/>
                    <a:pt x="1256057" y="53463"/>
                    <a:pt x="1256443" y="86737"/>
                  </a:cubicBezTo>
                  <a:cubicBezTo>
                    <a:pt x="1261494" y="100207"/>
                    <a:pt x="1257740" y="92750"/>
                    <a:pt x="1258126" y="118728"/>
                  </a:cubicBezTo>
                  <a:cubicBezTo>
                    <a:pt x="1270193" y="132479"/>
                    <a:pt x="1333513" y="149439"/>
                    <a:pt x="1328847" y="169243"/>
                  </a:cubicBezTo>
                  <a:cubicBezTo>
                    <a:pt x="1338388" y="187765"/>
                    <a:pt x="1308535" y="199110"/>
                    <a:pt x="1296853" y="211337"/>
                  </a:cubicBezTo>
                  <a:cubicBezTo>
                    <a:pt x="1285171" y="223564"/>
                    <a:pt x="1464985" y="241322"/>
                    <a:pt x="1258757" y="242604"/>
                  </a:cubicBezTo>
                  <a:lnTo>
                    <a:pt x="106629" y="242604"/>
                  </a:lnTo>
                  <a:cubicBezTo>
                    <a:pt x="106556" y="233866"/>
                    <a:pt x="106482" y="225128"/>
                    <a:pt x="106409" y="216390"/>
                  </a:cubicBezTo>
                  <a:cubicBezTo>
                    <a:pt x="109459" y="205566"/>
                    <a:pt x="173761" y="186081"/>
                    <a:pt x="182180" y="167559"/>
                  </a:cubicBezTo>
                  <a:cubicBezTo>
                    <a:pt x="190599" y="149037"/>
                    <a:pt x="131386" y="133042"/>
                    <a:pt x="128299" y="117046"/>
                  </a:cubicBezTo>
                  <a:cubicBezTo>
                    <a:pt x="125212" y="101050"/>
                    <a:pt x="115670" y="98243"/>
                    <a:pt x="97990" y="90105"/>
                  </a:cubicBezTo>
                  <a:cubicBezTo>
                    <a:pt x="80310" y="81967"/>
                    <a:pt x="50807" y="70043"/>
                    <a:pt x="50844" y="56429"/>
                  </a:cubicBezTo>
                  <a:cubicBezTo>
                    <a:pt x="50881" y="38886"/>
                    <a:pt x="-94690" y="9405"/>
                    <a:pt x="106629" y="0"/>
                  </a:cubicBezTo>
                  <a:close/>
                </a:path>
              </a:pathLst>
            </a:cu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579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98</Words>
  <Application>Microsoft Office PowerPoint</Application>
  <PresentationFormat>Affichage à l'écran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ＭＳ Ｐゴシック</vt:lpstr>
      <vt:lpstr>Arial</vt:lpstr>
      <vt:lpstr>Calibri</vt:lpstr>
      <vt:lpstr>Constantia</vt:lpstr>
      <vt:lpstr>Thème Office</vt:lpstr>
      <vt:lpstr>1_Thème Office</vt:lpstr>
      <vt:lpstr>2_Thème Office</vt:lpstr>
      <vt:lpstr>Modèle par défaut</vt:lpstr>
      <vt:lpstr>Délégation Régionale Inserm  Grand Ouest</vt:lpstr>
      <vt:lpstr>Géographie de l’Inserm</vt:lpstr>
      <vt:lpstr>Présentation PowerPoint</vt:lpstr>
      <vt:lpstr>Présentation PowerPoint</vt:lpstr>
      <vt:lpstr>Présentation PowerPoint</vt:lpstr>
      <vt:lpstr>Présentation PowerPoint</vt:lpstr>
    </vt:vector>
  </TitlesOfParts>
  <Company>INSERM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Da Silva</dc:creator>
  <cp:lastModifiedBy>Pierre Da Silva</cp:lastModifiedBy>
  <cp:revision>326</cp:revision>
  <cp:lastPrinted>2015-03-24T14:08:19Z</cp:lastPrinted>
  <dcterms:created xsi:type="dcterms:W3CDTF">2008-01-08T08:13:40Z</dcterms:created>
  <dcterms:modified xsi:type="dcterms:W3CDTF">2015-05-26T19:48:11Z</dcterms:modified>
</cp:coreProperties>
</file>